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68" r:id="rId6"/>
    <p:sldId id="269" r:id="rId7"/>
    <p:sldId id="270" r:id="rId8"/>
    <p:sldId id="271" r:id="rId9"/>
    <p:sldId id="272" r:id="rId10"/>
    <p:sldId id="273" r:id="rId11"/>
    <p:sldId id="274" r:id="rId12"/>
    <p:sldId id="275" r:id="rId13"/>
    <p:sldId id="276" r:id="rId14"/>
    <p:sldId id="278" r:id="rId15"/>
    <p:sldId id="277" r:id="rId16"/>
    <p:sldId id="279" r:id="rId17"/>
    <p:sldId id="280" r:id="rId18"/>
    <p:sldId id="281" r:id="rId19"/>
    <p:sldId id="282" r:id="rId20"/>
    <p:sldId id="283" r:id="rId21"/>
    <p:sldId id="284" r:id="rId22"/>
    <p:sldId id="285" r:id="rId23"/>
    <p:sldId id="262" r:id="rId24"/>
    <p:sldId id="265" r:id="rId25"/>
    <p:sldId id="263" r:id="rId26"/>
    <p:sldId id="264" r:id="rId27"/>
    <p:sldId id="286" r:id="rId28"/>
    <p:sldId id="26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232D"/>
    <a:srgbClr val="CFD1D4"/>
    <a:srgbClr val="D9D9D9"/>
    <a:srgbClr val="ECEBE9"/>
    <a:srgbClr val="EAE7DD"/>
    <a:srgbClr val="FFFF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1" autoAdjust="0"/>
  </p:normalViewPr>
  <p:slideViewPr>
    <p:cSldViewPr snapToGrid="0">
      <p:cViewPr varScale="1">
        <p:scale>
          <a:sx n="78" d="100"/>
          <a:sy n="78" d="100"/>
        </p:scale>
        <p:origin x="878" y="62"/>
      </p:cViewPr>
      <p:guideLst/>
    </p:cSldViewPr>
  </p:slideViewPr>
  <p:outlineViewPr>
    <p:cViewPr>
      <p:scale>
        <a:sx n="33" d="100"/>
        <a:sy n="33" d="100"/>
      </p:scale>
      <p:origin x="0" y="-1128"/>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image" Target="../media/image3.jpg"/></Relationships>
</file>

<file path=ppt/diagrams/_rels/data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ata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ata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image" Target="../media/image3.jpg"/></Relationships>
</file>

<file path=ppt/diagrams/_rels/drawing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503EFA-6160-4B4E-9B4A-37E1FEA6E536}" type="doc">
      <dgm:prSet loTypeId="urn:microsoft.com/office/officeart/2005/8/layout/hList7" loCatId="process" qsTypeId="urn:microsoft.com/office/officeart/2005/8/quickstyle/simple5" qsCatId="simple" csTypeId="urn:microsoft.com/office/officeart/2005/8/colors/colorful1" csCatId="colorful" phldr="1"/>
      <dgm:spPr/>
      <dgm:t>
        <a:bodyPr/>
        <a:lstStyle/>
        <a:p>
          <a:endParaRPr lang="en-US"/>
        </a:p>
      </dgm:t>
    </dgm:pt>
    <dgm:pt modelId="{2F6C4536-F7D4-408F-8776-7A93D0128BD8}">
      <dgm:prSet custT="1"/>
      <dgm:spPr/>
      <dgm:t>
        <a:bodyPr anchor="t"/>
        <a:lstStyle/>
        <a:p>
          <a:endParaRPr lang="en-US" sz="1400" b="1" u="sng" dirty="0"/>
        </a:p>
        <a:p>
          <a:r>
            <a:rPr lang="en-US" sz="1400" b="1" u="sng" dirty="0"/>
            <a:t>DARSHPREET  SINGH</a:t>
          </a:r>
        </a:p>
        <a:p>
          <a:r>
            <a:rPr lang="en-US" sz="1400" dirty="0"/>
            <a:t>PREPROCESSING  OF  DATA  AND    COMPARISON  BETWEEN  ITS  DIFFERENT  TOPICS </a:t>
          </a:r>
        </a:p>
      </dgm:t>
    </dgm:pt>
    <dgm:pt modelId="{5A37CD46-D9DB-4EBB-AAD8-D5F90CCCC5FE}" type="parTrans" cxnId="{BC902028-16EE-4592-8AD0-186CB01F0699}">
      <dgm:prSet/>
      <dgm:spPr/>
      <dgm:t>
        <a:bodyPr/>
        <a:lstStyle/>
        <a:p>
          <a:endParaRPr lang="en-US"/>
        </a:p>
      </dgm:t>
    </dgm:pt>
    <dgm:pt modelId="{92A8FE48-9CD9-42CE-9C08-35D5253D923D}" type="sibTrans" cxnId="{BC902028-16EE-4592-8AD0-186CB01F0699}">
      <dgm:prSet/>
      <dgm:spPr/>
      <dgm:t>
        <a:bodyPr/>
        <a:lstStyle/>
        <a:p>
          <a:endParaRPr lang="en-US"/>
        </a:p>
      </dgm:t>
    </dgm:pt>
    <dgm:pt modelId="{BFC3A3D1-97C0-4324-915E-61F1D00AB179}">
      <dgm:prSet custT="1"/>
      <dgm:spPr/>
      <dgm:t>
        <a:bodyPr anchor="t"/>
        <a:lstStyle/>
        <a:p>
          <a:pPr algn="ctr"/>
          <a:endParaRPr lang="en-US" sz="1400" b="1" i="0" u="sng" dirty="0"/>
        </a:p>
        <a:p>
          <a:pPr algn="ctr"/>
          <a:r>
            <a:rPr lang="en-US" sz="1400" b="1" i="0" u="sng" dirty="0"/>
            <a:t>JASKARAN  SINGH</a:t>
          </a:r>
        </a:p>
        <a:p>
          <a:pPr algn="ctr"/>
          <a:r>
            <a:rPr lang="en-US" sz="1400" dirty="0"/>
            <a:t>COMPARISON  BETWEEN  DIFFERENT  MODELS  OF  PREDICTING  ACCURACY </a:t>
          </a:r>
        </a:p>
      </dgm:t>
    </dgm:pt>
    <dgm:pt modelId="{000E6241-72D0-404B-8DF0-E23484DEEC85}" type="parTrans" cxnId="{9B3DB648-7967-4B87-89FC-0AF786A83503}">
      <dgm:prSet/>
      <dgm:spPr/>
      <dgm:t>
        <a:bodyPr/>
        <a:lstStyle/>
        <a:p>
          <a:endParaRPr lang="en-US"/>
        </a:p>
      </dgm:t>
    </dgm:pt>
    <dgm:pt modelId="{83715BB7-6EBE-4634-B061-DF926A35E1FE}" type="sibTrans" cxnId="{9B3DB648-7967-4B87-89FC-0AF786A83503}">
      <dgm:prSet/>
      <dgm:spPr/>
      <dgm:t>
        <a:bodyPr/>
        <a:lstStyle/>
        <a:p>
          <a:endParaRPr lang="en-US"/>
        </a:p>
      </dgm:t>
    </dgm:pt>
    <dgm:pt modelId="{797F55A3-0D31-4FC5-AF14-A99B042F3525}">
      <dgm:prSet custT="1"/>
      <dgm:spPr/>
      <dgm:t>
        <a:bodyPr anchor="t"/>
        <a:lstStyle/>
        <a:p>
          <a:endParaRPr lang="en-US" sz="1400" b="1" u="sng" dirty="0"/>
        </a:p>
        <a:p>
          <a:r>
            <a:rPr lang="en-US" sz="1400" b="1" u="sng" dirty="0"/>
            <a:t>ABHAYJIT  SINGH</a:t>
          </a:r>
        </a:p>
        <a:p>
          <a:r>
            <a:rPr lang="en-US" sz="1400" dirty="0"/>
            <a:t>PREPARATION  OF  GRAPHIC    USER  INTERFACE  (GUI) </a:t>
          </a:r>
        </a:p>
      </dgm:t>
    </dgm:pt>
    <dgm:pt modelId="{148C85EB-2D5F-43C2-82F9-0758DF498A45}" type="parTrans" cxnId="{A8C4CBD8-4495-4F14-963F-459B950B61D2}">
      <dgm:prSet/>
      <dgm:spPr/>
      <dgm:t>
        <a:bodyPr/>
        <a:lstStyle/>
        <a:p>
          <a:endParaRPr lang="en-US"/>
        </a:p>
      </dgm:t>
    </dgm:pt>
    <dgm:pt modelId="{A3D90A41-8303-480F-9CDA-98F8AA84443E}" type="sibTrans" cxnId="{A8C4CBD8-4495-4F14-963F-459B950B61D2}">
      <dgm:prSet/>
      <dgm:spPr/>
      <dgm:t>
        <a:bodyPr/>
        <a:lstStyle/>
        <a:p>
          <a:endParaRPr lang="en-US"/>
        </a:p>
      </dgm:t>
    </dgm:pt>
    <dgm:pt modelId="{4FE8916D-9B20-4624-8427-36C19080BD51}" type="pres">
      <dgm:prSet presAssocID="{72503EFA-6160-4B4E-9B4A-37E1FEA6E536}" presName="Name0" presStyleCnt="0">
        <dgm:presLayoutVars>
          <dgm:dir/>
          <dgm:resizeHandles val="exact"/>
        </dgm:presLayoutVars>
      </dgm:prSet>
      <dgm:spPr/>
    </dgm:pt>
    <dgm:pt modelId="{604EB27C-DFD0-451A-B3BA-04B5AE2FB13E}" type="pres">
      <dgm:prSet presAssocID="{72503EFA-6160-4B4E-9B4A-37E1FEA6E536}" presName="fgShape" presStyleLbl="fgShp" presStyleIdx="0" presStyleCnt="1"/>
      <dgm:spPr/>
    </dgm:pt>
    <dgm:pt modelId="{D7E5D609-F2C5-4FFC-BB4D-C5494F0DD30E}" type="pres">
      <dgm:prSet presAssocID="{72503EFA-6160-4B4E-9B4A-37E1FEA6E536}" presName="linComp" presStyleCnt="0"/>
      <dgm:spPr/>
    </dgm:pt>
    <dgm:pt modelId="{786D371A-4536-46B8-89AC-0E9E92448129}" type="pres">
      <dgm:prSet presAssocID="{2F6C4536-F7D4-408F-8776-7A93D0128BD8}" presName="compNode" presStyleCnt="0"/>
      <dgm:spPr/>
    </dgm:pt>
    <dgm:pt modelId="{AE8B990A-336A-4A35-898C-07D322A0855B}" type="pres">
      <dgm:prSet presAssocID="{2F6C4536-F7D4-408F-8776-7A93D0128BD8}" presName="bkgdShape" presStyleLbl="node1" presStyleIdx="0" presStyleCnt="3"/>
      <dgm:spPr/>
    </dgm:pt>
    <dgm:pt modelId="{9A8837AD-9100-4CE6-B67D-2176089602C0}" type="pres">
      <dgm:prSet presAssocID="{2F6C4536-F7D4-408F-8776-7A93D0128BD8}" presName="nodeTx" presStyleLbl="node1" presStyleIdx="0" presStyleCnt="3">
        <dgm:presLayoutVars>
          <dgm:bulletEnabled val="1"/>
        </dgm:presLayoutVars>
      </dgm:prSet>
      <dgm:spPr/>
    </dgm:pt>
    <dgm:pt modelId="{C058D649-3054-4555-8E76-A51B00D9A373}" type="pres">
      <dgm:prSet presAssocID="{2F6C4536-F7D4-408F-8776-7A93D0128BD8}" presName="invisiNode" presStyleLbl="node1" presStyleIdx="0" presStyleCnt="3"/>
      <dgm:spPr/>
    </dgm:pt>
    <dgm:pt modelId="{F08D9BD2-0831-4BE4-926A-7DD94F8D923F}" type="pres">
      <dgm:prSet presAssocID="{2F6C4536-F7D4-408F-8776-7A93D0128BD8}" presName="imagNode"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t="-14000" b="-14000"/>
          </a:stretch>
        </a:blipFill>
      </dgm:spPr>
    </dgm:pt>
    <dgm:pt modelId="{16226850-60D0-4C7F-87E3-6471E7F506DB}" type="pres">
      <dgm:prSet presAssocID="{92A8FE48-9CD9-42CE-9C08-35D5253D923D}" presName="sibTrans" presStyleLbl="sibTrans2D1" presStyleIdx="0" presStyleCnt="0"/>
      <dgm:spPr/>
    </dgm:pt>
    <dgm:pt modelId="{C8E40F10-601A-4767-8610-40DB66032448}" type="pres">
      <dgm:prSet presAssocID="{BFC3A3D1-97C0-4324-915E-61F1D00AB179}" presName="compNode" presStyleCnt="0"/>
      <dgm:spPr/>
    </dgm:pt>
    <dgm:pt modelId="{213D3BAB-DCAC-4A08-87E4-EE8926299FF7}" type="pres">
      <dgm:prSet presAssocID="{BFC3A3D1-97C0-4324-915E-61F1D00AB179}" presName="bkgdShape" presStyleLbl="node1" presStyleIdx="1" presStyleCnt="3"/>
      <dgm:spPr/>
    </dgm:pt>
    <dgm:pt modelId="{D3B17063-4396-4C8E-AE6E-7E4965715A9F}" type="pres">
      <dgm:prSet presAssocID="{BFC3A3D1-97C0-4324-915E-61F1D00AB179}" presName="nodeTx" presStyleLbl="node1" presStyleIdx="1" presStyleCnt="3">
        <dgm:presLayoutVars>
          <dgm:bulletEnabled val="1"/>
        </dgm:presLayoutVars>
      </dgm:prSet>
      <dgm:spPr/>
    </dgm:pt>
    <dgm:pt modelId="{CB27EE1F-6E8C-4C66-80F1-6ED1308EEEED}" type="pres">
      <dgm:prSet presAssocID="{BFC3A3D1-97C0-4324-915E-61F1D00AB179}" presName="invisiNode" presStyleLbl="node1" presStyleIdx="1" presStyleCnt="3"/>
      <dgm:spPr/>
    </dgm:pt>
    <dgm:pt modelId="{A2D4E3FC-23D5-4A1F-89C5-D09930CA4211}" type="pres">
      <dgm:prSet presAssocID="{BFC3A3D1-97C0-4324-915E-61F1D00AB179}" presName="imagNode"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t="-17000" b="-17000"/>
          </a:stretch>
        </a:blipFill>
      </dgm:spPr>
    </dgm:pt>
    <dgm:pt modelId="{572B09A1-683E-4097-AE8C-635D06176468}" type="pres">
      <dgm:prSet presAssocID="{83715BB7-6EBE-4634-B061-DF926A35E1FE}" presName="sibTrans" presStyleLbl="sibTrans2D1" presStyleIdx="0" presStyleCnt="0"/>
      <dgm:spPr/>
    </dgm:pt>
    <dgm:pt modelId="{4DC41222-180C-4C93-AFEE-99570A5C3BBA}" type="pres">
      <dgm:prSet presAssocID="{797F55A3-0D31-4FC5-AF14-A99B042F3525}" presName="compNode" presStyleCnt="0"/>
      <dgm:spPr/>
    </dgm:pt>
    <dgm:pt modelId="{C466F152-B3B9-446F-B53E-064EF63AEC6A}" type="pres">
      <dgm:prSet presAssocID="{797F55A3-0D31-4FC5-AF14-A99B042F3525}" presName="bkgdShape" presStyleLbl="node1" presStyleIdx="2" presStyleCnt="3"/>
      <dgm:spPr/>
    </dgm:pt>
    <dgm:pt modelId="{E3000BED-AB73-430C-A7CA-2896CE05CCAF}" type="pres">
      <dgm:prSet presAssocID="{797F55A3-0D31-4FC5-AF14-A99B042F3525}" presName="nodeTx" presStyleLbl="node1" presStyleIdx="2" presStyleCnt="3">
        <dgm:presLayoutVars>
          <dgm:bulletEnabled val="1"/>
        </dgm:presLayoutVars>
      </dgm:prSet>
      <dgm:spPr/>
    </dgm:pt>
    <dgm:pt modelId="{6032973D-C706-4542-A1B9-77FD7B195E89}" type="pres">
      <dgm:prSet presAssocID="{797F55A3-0D31-4FC5-AF14-A99B042F3525}" presName="invisiNode" presStyleLbl="node1" presStyleIdx="2" presStyleCnt="3"/>
      <dgm:spPr/>
    </dgm:pt>
    <dgm:pt modelId="{8D87FFE1-DE6B-49ED-AAA5-00DB4F389FB6}" type="pres">
      <dgm:prSet presAssocID="{797F55A3-0D31-4FC5-AF14-A99B042F3525}" presName="imagNode"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12000" b="-12000"/>
          </a:stretch>
        </a:blipFill>
      </dgm:spPr>
    </dgm:pt>
  </dgm:ptLst>
  <dgm:cxnLst>
    <dgm:cxn modelId="{BC902028-16EE-4592-8AD0-186CB01F0699}" srcId="{72503EFA-6160-4B4E-9B4A-37E1FEA6E536}" destId="{2F6C4536-F7D4-408F-8776-7A93D0128BD8}" srcOrd="0" destOrd="0" parTransId="{5A37CD46-D9DB-4EBB-AAD8-D5F90CCCC5FE}" sibTransId="{92A8FE48-9CD9-42CE-9C08-35D5253D923D}"/>
    <dgm:cxn modelId="{A1AFE944-1254-43B1-B5AB-A9AE2FDEA53D}" type="presOf" srcId="{83715BB7-6EBE-4634-B061-DF926A35E1FE}" destId="{572B09A1-683E-4097-AE8C-635D06176468}" srcOrd="0" destOrd="0" presId="urn:microsoft.com/office/officeart/2005/8/layout/hList7"/>
    <dgm:cxn modelId="{C4842468-29AE-4ED4-A29D-5B0C06551027}" type="presOf" srcId="{2F6C4536-F7D4-408F-8776-7A93D0128BD8}" destId="{9A8837AD-9100-4CE6-B67D-2176089602C0}" srcOrd="1" destOrd="0" presId="urn:microsoft.com/office/officeart/2005/8/layout/hList7"/>
    <dgm:cxn modelId="{9B3DB648-7967-4B87-89FC-0AF786A83503}" srcId="{72503EFA-6160-4B4E-9B4A-37E1FEA6E536}" destId="{BFC3A3D1-97C0-4324-915E-61F1D00AB179}" srcOrd="1" destOrd="0" parTransId="{000E6241-72D0-404B-8DF0-E23484DEEC85}" sibTransId="{83715BB7-6EBE-4634-B061-DF926A35E1FE}"/>
    <dgm:cxn modelId="{FDE9EC4B-63CD-4831-9C42-8D78E79B92BE}" type="presOf" srcId="{797F55A3-0D31-4FC5-AF14-A99B042F3525}" destId="{C466F152-B3B9-446F-B53E-064EF63AEC6A}" srcOrd="0" destOrd="0" presId="urn:microsoft.com/office/officeart/2005/8/layout/hList7"/>
    <dgm:cxn modelId="{0EDB8D80-FE41-4464-93D4-911140CFAE35}" type="presOf" srcId="{BFC3A3D1-97C0-4324-915E-61F1D00AB179}" destId="{D3B17063-4396-4C8E-AE6E-7E4965715A9F}" srcOrd="1" destOrd="0" presId="urn:microsoft.com/office/officeart/2005/8/layout/hList7"/>
    <dgm:cxn modelId="{9C61B382-9FCC-431C-A01F-CDC953C160C3}" type="presOf" srcId="{72503EFA-6160-4B4E-9B4A-37E1FEA6E536}" destId="{4FE8916D-9B20-4624-8427-36C19080BD51}" srcOrd="0" destOrd="0" presId="urn:microsoft.com/office/officeart/2005/8/layout/hList7"/>
    <dgm:cxn modelId="{129432AD-B0C1-413F-8427-26E715E44743}" type="presOf" srcId="{2F6C4536-F7D4-408F-8776-7A93D0128BD8}" destId="{AE8B990A-336A-4A35-898C-07D322A0855B}" srcOrd="0" destOrd="0" presId="urn:microsoft.com/office/officeart/2005/8/layout/hList7"/>
    <dgm:cxn modelId="{12A3A5CC-F21F-4990-B1FD-130540CEEAF1}" type="presOf" srcId="{797F55A3-0D31-4FC5-AF14-A99B042F3525}" destId="{E3000BED-AB73-430C-A7CA-2896CE05CCAF}" srcOrd="1" destOrd="0" presId="urn:microsoft.com/office/officeart/2005/8/layout/hList7"/>
    <dgm:cxn modelId="{A8C4CBD8-4495-4F14-963F-459B950B61D2}" srcId="{72503EFA-6160-4B4E-9B4A-37E1FEA6E536}" destId="{797F55A3-0D31-4FC5-AF14-A99B042F3525}" srcOrd="2" destOrd="0" parTransId="{148C85EB-2D5F-43C2-82F9-0758DF498A45}" sibTransId="{A3D90A41-8303-480F-9CDA-98F8AA84443E}"/>
    <dgm:cxn modelId="{0B01C5EE-F659-4475-85D4-F1E792E0F509}" type="presOf" srcId="{92A8FE48-9CD9-42CE-9C08-35D5253D923D}" destId="{16226850-60D0-4C7F-87E3-6471E7F506DB}" srcOrd="0" destOrd="0" presId="urn:microsoft.com/office/officeart/2005/8/layout/hList7"/>
    <dgm:cxn modelId="{2FE36FF1-7358-4C11-BB8C-4465FD0CB137}" type="presOf" srcId="{BFC3A3D1-97C0-4324-915E-61F1D00AB179}" destId="{213D3BAB-DCAC-4A08-87E4-EE8926299FF7}" srcOrd="0" destOrd="0" presId="urn:microsoft.com/office/officeart/2005/8/layout/hList7"/>
    <dgm:cxn modelId="{6A49F068-01AD-4460-BB46-4D9A9E3F859E}" type="presParOf" srcId="{4FE8916D-9B20-4624-8427-36C19080BD51}" destId="{604EB27C-DFD0-451A-B3BA-04B5AE2FB13E}" srcOrd="0" destOrd="0" presId="urn:microsoft.com/office/officeart/2005/8/layout/hList7"/>
    <dgm:cxn modelId="{403B3195-8CA2-4B5C-B09A-00E0CC7D9457}" type="presParOf" srcId="{4FE8916D-9B20-4624-8427-36C19080BD51}" destId="{D7E5D609-F2C5-4FFC-BB4D-C5494F0DD30E}" srcOrd="1" destOrd="0" presId="urn:microsoft.com/office/officeart/2005/8/layout/hList7"/>
    <dgm:cxn modelId="{AEED1C25-4D17-4AD2-85FA-F7E7E9DEC598}" type="presParOf" srcId="{D7E5D609-F2C5-4FFC-BB4D-C5494F0DD30E}" destId="{786D371A-4536-46B8-89AC-0E9E92448129}" srcOrd="0" destOrd="0" presId="urn:microsoft.com/office/officeart/2005/8/layout/hList7"/>
    <dgm:cxn modelId="{ADDADF1C-6C94-4D5E-8DE5-4E3BCAFD496C}" type="presParOf" srcId="{786D371A-4536-46B8-89AC-0E9E92448129}" destId="{AE8B990A-336A-4A35-898C-07D322A0855B}" srcOrd="0" destOrd="0" presId="urn:microsoft.com/office/officeart/2005/8/layout/hList7"/>
    <dgm:cxn modelId="{22D8276E-304E-4CED-96C9-FBBDB4285A75}" type="presParOf" srcId="{786D371A-4536-46B8-89AC-0E9E92448129}" destId="{9A8837AD-9100-4CE6-B67D-2176089602C0}" srcOrd="1" destOrd="0" presId="urn:microsoft.com/office/officeart/2005/8/layout/hList7"/>
    <dgm:cxn modelId="{B24B2DB1-25E2-44A0-8767-92AE1B738040}" type="presParOf" srcId="{786D371A-4536-46B8-89AC-0E9E92448129}" destId="{C058D649-3054-4555-8E76-A51B00D9A373}" srcOrd="2" destOrd="0" presId="urn:microsoft.com/office/officeart/2005/8/layout/hList7"/>
    <dgm:cxn modelId="{0A2488C5-6F49-466E-92D7-E020CF7F4078}" type="presParOf" srcId="{786D371A-4536-46B8-89AC-0E9E92448129}" destId="{F08D9BD2-0831-4BE4-926A-7DD94F8D923F}" srcOrd="3" destOrd="0" presId="urn:microsoft.com/office/officeart/2005/8/layout/hList7"/>
    <dgm:cxn modelId="{57723E45-C40E-4E5A-B6FF-49AC8A5C4024}" type="presParOf" srcId="{D7E5D609-F2C5-4FFC-BB4D-C5494F0DD30E}" destId="{16226850-60D0-4C7F-87E3-6471E7F506DB}" srcOrd="1" destOrd="0" presId="urn:microsoft.com/office/officeart/2005/8/layout/hList7"/>
    <dgm:cxn modelId="{A1A975EA-8AFB-45E0-B595-0B53DC5E86CD}" type="presParOf" srcId="{D7E5D609-F2C5-4FFC-BB4D-C5494F0DD30E}" destId="{C8E40F10-601A-4767-8610-40DB66032448}" srcOrd="2" destOrd="0" presId="urn:microsoft.com/office/officeart/2005/8/layout/hList7"/>
    <dgm:cxn modelId="{16AEF4E5-9931-4792-8BB3-940DEFC1B335}" type="presParOf" srcId="{C8E40F10-601A-4767-8610-40DB66032448}" destId="{213D3BAB-DCAC-4A08-87E4-EE8926299FF7}" srcOrd="0" destOrd="0" presId="urn:microsoft.com/office/officeart/2005/8/layout/hList7"/>
    <dgm:cxn modelId="{58A8A083-D6B3-443B-AC94-C53007A1763D}" type="presParOf" srcId="{C8E40F10-601A-4767-8610-40DB66032448}" destId="{D3B17063-4396-4C8E-AE6E-7E4965715A9F}" srcOrd="1" destOrd="0" presId="urn:microsoft.com/office/officeart/2005/8/layout/hList7"/>
    <dgm:cxn modelId="{BA76108D-1CE4-4238-A2FF-8DEB3C48DE62}" type="presParOf" srcId="{C8E40F10-601A-4767-8610-40DB66032448}" destId="{CB27EE1F-6E8C-4C66-80F1-6ED1308EEEED}" srcOrd="2" destOrd="0" presId="urn:microsoft.com/office/officeart/2005/8/layout/hList7"/>
    <dgm:cxn modelId="{6089CFC8-C6BA-4C17-81BC-34684E2CD13A}" type="presParOf" srcId="{C8E40F10-601A-4767-8610-40DB66032448}" destId="{A2D4E3FC-23D5-4A1F-89C5-D09930CA4211}" srcOrd="3" destOrd="0" presId="urn:microsoft.com/office/officeart/2005/8/layout/hList7"/>
    <dgm:cxn modelId="{9E55A4DD-EB75-4C00-BE49-1E18288EE5DF}" type="presParOf" srcId="{D7E5D609-F2C5-4FFC-BB4D-C5494F0DD30E}" destId="{572B09A1-683E-4097-AE8C-635D06176468}" srcOrd="3" destOrd="0" presId="urn:microsoft.com/office/officeart/2005/8/layout/hList7"/>
    <dgm:cxn modelId="{8F912319-F997-4AA8-92AD-3B610947BB89}" type="presParOf" srcId="{D7E5D609-F2C5-4FFC-BB4D-C5494F0DD30E}" destId="{4DC41222-180C-4C93-AFEE-99570A5C3BBA}" srcOrd="4" destOrd="0" presId="urn:microsoft.com/office/officeart/2005/8/layout/hList7"/>
    <dgm:cxn modelId="{2377BF73-4987-4390-BC3A-E8FABAF283F2}" type="presParOf" srcId="{4DC41222-180C-4C93-AFEE-99570A5C3BBA}" destId="{C466F152-B3B9-446F-B53E-064EF63AEC6A}" srcOrd="0" destOrd="0" presId="urn:microsoft.com/office/officeart/2005/8/layout/hList7"/>
    <dgm:cxn modelId="{C13B5E08-4743-49B7-AE47-67527F845E9E}" type="presParOf" srcId="{4DC41222-180C-4C93-AFEE-99570A5C3BBA}" destId="{E3000BED-AB73-430C-A7CA-2896CE05CCAF}" srcOrd="1" destOrd="0" presId="urn:microsoft.com/office/officeart/2005/8/layout/hList7"/>
    <dgm:cxn modelId="{1A1F047A-1F0E-4A23-A359-177EA6AB4F6E}" type="presParOf" srcId="{4DC41222-180C-4C93-AFEE-99570A5C3BBA}" destId="{6032973D-C706-4542-A1B9-77FD7B195E89}" srcOrd="2" destOrd="0" presId="urn:microsoft.com/office/officeart/2005/8/layout/hList7"/>
    <dgm:cxn modelId="{33707C8B-7C5F-47A7-98DD-61448CF99413}" type="presParOf" srcId="{4DC41222-180C-4C93-AFEE-99570A5C3BBA}" destId="{8D87FFE1-DE6B-49ED-AAA5-00DB4F389FB6}" srcOrd="3" destOrd="0" presId="urn:microsoft.com/office/officeart/2005/8/layout/hList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496A8FF-3EFE-4DF4-8972-CB3EA9170571}"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E3B342A-AA00-4092-A5C8-6438C9DCBC52}">
      <dgm:prSet custT="1"/>
      <dgm:spPr/>
      <dgm:t>
        <a:bodyPr/>
        <a:lstStyle/>
        <a:p>
          <a:pPr>
            <a:lnSpc>
              <a:spcPct val="100000"/>
            </a:lnSpc>
          </a:pPr>
          <a:r>
            <a:rPr lang="en-US" sz="1600" dirty="0"/>
            <a:t>Analyze Weather Data (Data is taken from Kaggle and contains the weather conditions in Seattle)</a:t>
          </a:r>
        </a:p>
      </dgm:t>
    </dgm:pt>
    <dgm:pt modelId="{B91F4B40-A4D2-4F75-BC1E-2495F2A34BF1}" type="parTrans" cxnId="{DE2C1A26-099D-4387-806B-6D9E62BEFBB5}">
      <dgm:prSet/>
      <dgm:spPr/>
      <dgm:t>
        <a:bodyPr/>
        <a:lstStyle/>
        <a:p>
          <a:endParaRPr lang="en-US" sz="2000"/>
        </a:p>
      </dgm:t>
    </dgm:pt>
    <dgm:pt modelId="{E9E4A508-5A8C-4744-8875-28B691574178}" type="sibTrans" cxnId="{DE2C1A26-099D-4387-806B-6D9E62BEFBB5}">
      <dgm:prSet/>
      <dgm:spPr/>
      <dgm:t>
        <a:bodyPr/>
        <a:lstStyle/>
        <a:p>
          <a:endParaRPr lang="en-US" sz="2000"/>
        </a:p>
      </dgm:t>
    </dgm:pt>
    <dgm:pt modelId="{45AC17CC-F640-4995-886B-F379D3A10D7C}">
      <dgm:prSet custT="1"/>
      <dgm:spPr/>
      <dgm:t>
        <a:bodyPr/>
        <a:lstStyle/>
        <a:p>
          <a:pPr>
            <a:lnSpc>
              <a:spcPct val="100000"/>
            </a:lnSpc>
          </a:pPr>
          <a:r>
            <a:rPr lang="en-US" sz="1600"/>
            <a:t>Predict the weather when inputs such as Precipitation, Maximum and Minimum Temperature and Wind Speed are provided.</a:t>
          </a:r>
        </a:p>
      </dgm:t>
    </dgm:pt>
    <dgm:pt modelId="{E0F6C797-1473-4638-8654-4A2F50CC49EA}" type="parTrans" cxnId="{52F727AD-5924-413B-B392-8BE5B3ABB56E}">
      <dgm:prSet/>
      <dgm:spPr/>
      <dgm:t>
        <a:bodyPr/>
        <a:lstStyle/>
        <a:p>
          <a:endParaRPr lang="en-US" sz="2000"/>
        </a:p>
      </dgm:t>
    </dgm:pt>
    <dgm:pt modelId="{6A69054F-20AA-460C-B914-40287822F7FA}" type="sibTrans" cxnId="{52F727AD-5924-413B-B392-8BE5B3ABB56E}">
      <dgm:prSet/>
      <dgm:spPr/>
      <dgm:t>
        <a:bodyPr/>
        <a:lstStyle/>
        <a:p>
          <a:endParaRPr lang="en-US" sz="2000"/>
        </a:p>
      </dgm:t>
    </dgm:pt>
    <dgm:pt modelId="{AC1DC8F7-10F1-4537-ADCF-88562B2657DD}" type="pres">
      <dgm:prSet presAssocID="{F496A8FF-3EFE-4DF4-8972-CB3EA9170571}" presName="root" presStyleCnt="0">
        <dgm:presLayoutVars>
          <dgm:dir/>
          <dgm:resizeHandles val="exact"/>
        </dgm:presLayoutVars>
      </dgm:prSet>
      <dgm:spPr/>
    </dgm:pt>
    <dgm:pt modelId="{8B717857-DB43-4E30-B0E8-86A8073BC21E}" type="pres">
      <dgm:prSet presAssocID="{1E3B342A-AA00-4092-A5C8-6438C9DCBC52}" presName="compNode" presStyleCnt="0"/>
      <dgm:spPr/>
    </dgm:pt>
    <dgm:pt modelId="{FC1F4F10-3F69-4627-A390-C3FEDC61D6F3}" type="pres">
      <dgm:prSet presAssocID="{1E3B342A-AA00-4092-A5C8-6438C9DCBC52}" presName="bgRect" presStyleLbl="bgShp" presStyleIdx="0" presStyleCnt="2"/>
      <dgm:spPr/>
    </dgm:pt>
    <dgm:pt modelId="{E65DBA6A-49E1-4FD5-98A1-C60E49CEB8A6}" type="pres">
      <dgm:prSet presAssocID="{1E3B342A-AA00-4092-A5C8-6438C9DCBC52}"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artial Sun"/>
        </a:ext>
      </dgm:extLst>
    </dgm:pt>
    <dgm:pt modelId="{D888D7B6-4D6E-4400-847E-D53BCF52AE54}" type="pres">
      <dgm:prSet presAssocID="{1E3B342A-AA00-4092-A5C8-6438C9DCBC52}" presName="spaceRect" presStyleCnt="0"/>
      <dgm:spPr/>
    </dgm:pt>
    <dgm:pt modelId="{9C3DCB8C-2E85-4B74-8D90-433F6D9A40DB}" type="pres">
      <dgm:prSet presAssocID="{1E3B342A-AA00-4092-A5C8-6438C9DCBC52}" presName="parTx" presStyleLbl="revTx" presStyleIdx="0" presStyleCnt="2">
        <dgm:presLayoutVars>
          <dgm:chMax val="0"/>
          <dgm:chPref val="0"/>
        </dgm:presLayoutVars>
      </dgm:prSet>
      <dgm:spPr/>
    </dgm:pt>
    <dgm:pt modelId="{FD92B197-7F03-4490-86B0-F32D7B3A8FD5}" type="pres">
      <dgm:prSet presAssocID="{E9E4A508-5A8C-4744-8875-28B691574178}" presName="sibTrans" presStyleCnt="0"/>
      <dgm:spPr/>
    </dgm:pt>
    <dgm:pt modelId="{D4D6E89D-8526-4907-BEBC-72337A1B536B}" type="pres">
      <dgm:prSet presAssocID="{45AC17CC-F640-4995-886B-F379D3A10D7C}" presName="compNode" presStyleCnt="0"/>
      <dgm:spPr/>
    </dgm:pt>
    <dgm:pt modelId="{5EEE8AB2-6AE2-415E-B3C1-BBB1072DA610}" type="pres">
      <dgm:prSet presAssocID="{45AC17CC-F640-4995-886B-F379D3A10D7C}" presName="bgRect" presStyleLbl="bgShp" presStyleIdx="1" presStyleCnt="2"/>
      <dgm:spPr/>
    </dgm:pt>
    <dgm:pt modelId="{D4CD7D64-2335-4EEC-982F-42F2BE4FE96A}" type="pres">
      <dgm:prSet presAssocID="{45AC17CC-F640-4995-886B-F379D3A10D7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ainy scene"/>
        </a:ext>
      </dgm:extLst>
    </dgm:pt>
    <dgm:pt modelId="{097555A4-3061-4F83-808C-71B1A073F9C0}" type="pres">
      <dgm:prSet presAssocID="{45AC17CC-F640-4995-886B-F379D3A10D7C}" presName="spaceRect" presStyleCnt="0"/>
      <dgm:spPr/>
    </dgm:pt>
    <dgm:pt modelId="{19DF7DC2-84C2-4AB5-9338-DC5385FDE941}" type="pres">
      <dgm:prSet presAssocID="{45AC17CC-F640-4995-886B-F379D3A10D7C}" presName="parTx" presStyleLbl="revTx" presStyleIdx="1" presStyleCnt="2">
        <dgm:presLayoutVars>
          <dgm:chMax val="0"/>
          <dgm:chPref val="0"/>
        </dgm:presLayoutVars>
      </dgm:prSet>
      <dgm:spPr/>
    </dgm:pt>
  </dgm:ptLst>
  <dgm:cxnLst>
    <dgm:cxn modelId="{DE2C1A26-099D-4387-806B-6D9E62BEFBB5}" srcId="{F496A8FF-3EFE-4DF4-8972-CB3EA9170571}" destId="{1E3B342A-AA00-4092-A5C8-6438C9DCBC52}" srcOrd="0" destOrd="0" parTransId="{B91F4B40-A4D2-4F75-BC1E-2495F2A34BF1}" sibTransId="{E9E4A508-5A8C-4744-8875-28B691574178}"/>
    <dgm:cxn modelId="{687CDF2E-607F-4AC3-997E-AF5A3E247159}" type="presOf" srcId="{45AC17CC-F640-4995-886B-F379D3A10D7C}" destId="{19DF7DC2-84C2-4AB5-9338-DC5385FDE941}" srcOrd="0" destOrd="0" presId="urn:microsoft.com/office/officeart/2018/2/layout/IconVerticalSolidList"/>
    <dgm:cxn modelId="{52F727AD-5924-413B-B392-8BE5B3ABB56E}" srcId="{F496A8FF-3EFE-4DF4-8972-CB3EA9170571}" destId="{45AC17CC-F640-4995-886B-F379D3A10D7C}" srcOrd="1" destOrd="0" parTransId="{E0F6C797-1473-4638-8654-4A2F50CC49EA}" sibTransId="{6A69054F-20AA-460C-B914-40287822F7FA}"/>
    <dgm:cxn modelId="{CC4DFEC8-D227-4AAF-9E34-B84BFEF6396B}" type="presOf" srcId="{F496A8FF-3EFE-4DF4-8972-CB3EA9170571}" destId="{AC1DC8F7-10F1-4537-ADCF-88562B2657DD}" srcOrd="0" destOrd="0" presId="urn:microsoft.com/office/officeart/2018/2/layout/IconVerticalSolidList"/>
    <dgm:cxn modelId="{ED47D0E4-90B4-4460-B88A-716E27001C8D}" type="presOf" srcId="{1E3B342A-AA00-4092-A5C8-6438C9DCBC52}" destId="{9C3DCB8C-2E85-4B74-8D90-433F6D9A40DB}" srcOrd="0" destOrd="0" presId="urn:microsoft.com/office/officeart/2018/2/layout/IconVerticalSolidList"/>
    <dgm:cxn modelId="{A47BDB71-3D54-43F0-B4EA-71FFAE6B13A6}" type="presParOf" srcId="{AC1DC8F7-10F1-4537-ADCF-88562B2657DD}" destId="{8B717857-DB43-4E30-B0E8-86A8073BC21E}" srcOrd="0" destOrd="0" presId="urn:microsoft.com/office/officeart/2018/2/layout/IconVerticalSolidList"/>
    <dgm:cxn modelId="{1C1666FA-7235-4310-BEB4-ED3E1C4DD0C4}" type="presParOf" srcId="{8B717857-DB43-4E30-B0E8-86A8073BC21E}" destId="{FC1F4F10-3F69-4627-A390-C3FEDC61D6F3}" srcOrd="0" destOrd="0" presId="urn:microsoft.com/office/officeart/2018/2/layout/IconVerticalSolidList"/>
    <dgm:cxn modelId="{27B56A99-4F6D-45C4-909E-C9E0414228FB}" type="presParOf" srcId="{8B717857-DB43-4E30-B0E8-86A8073BC21E}" destId="{E65DBA6A-49E1-4FD5-98A1-C60E49CEB8A6}" srcOrd="1" destOrd="0" presId="urn:microsoft.com/office/officeart/2018/2/layout/IconVerticalSolidList"/>
    <dgm:cxn modelId="{E1CC7468-A71D-4BBD-82E2-EF75ED411BF1}" type="presParOf" srcId="{8B717857-DB43-4E30-B0E8-86A8073BC21E}" destId="{D888D7B6-4D6E-4400-847E-D53BCF52AE54}" srcOrd="2" destOrd="0" presId="urn:microsoft.com/office/officeart/2018/2/layout/IconVerticalSolidList"/>
    <dgm:cxn modelId="{0F521DDB-C556-472E-A1E3-42BB8B95D05B}" type="presParOf" srcId="{8B717857-DB43-4E30-B0E8-86A8073BC21E}" destId="{9C3DCB8C-2E85-4B74-8D90-433F6D9A40DB}" srcOrd="3" destOrd="0" presId="urn:microsoft.com/office/officeart/2018/2/layout/IconVerticalSolidList"/>
    <dgm:cxn modelId="{EB5BC8F9-AB5C-4765-93AA-0132927C9C48}" type="presParOf" srcId="{AC1DC8F7-10F1-4537-ADCF-88562B2657DD}" destId="{FD92B197-7F03-4490-86B0-F32D7B3A8FD5}" srcOrd="1" destOrd="0" presId="urn:microsoft.com/office/officeart/2018/2/layout/IconVerticalSolidList"/>
    <dgm:cxn modelId="{975FB5FD-948A-45AC-B8DC-9987C26B4A7B}" type="presParOf" srcId="{AC1DC8F7-10F1-4537-ADCF-88562B2657DD}" destId="{D4D6E89D-8526-4907-BEBC-72337A1B536B}" srcOrd="2" destOrd="0" presId="urn:microsoft.com/office/officeart/2018/2/layout/IconVerticalSolidList"/>
    <dgm:cxn modelId="{9F45ABEB-3376-4A70-9342-DA13A2056498}" type="presParOf" srcId="{D4D6E89D-8526-4907-BEBC-72337A1B536B}" destId="{5EEE8AB2-6AE2-415E-B3C1-BBB1072DA610}" srcOrd="0" destOrd="0" presId="urn:microsoft.com/office/officeart/2018/2/layout/IconVerticalSolidList"/>
    <dgm:cxn modelId="{9D03AC3F-7A95-46CB-AE97-E99252A49931}" type="presParOf" srcId="{D4D6E89D-8526-4907-BEBC-72337A1B536B}" destId="{D4CD7D64-2335-4EEC-982F-42F2BE4FE96A}" srcOrd="1" destOrd="0" presId="urn:microsoft.com/office/officeart/2018/2/layout/IconVerticalSolidList"/>
    <dgm:cxn modelId="{B8C9B955-EC58-45FD-B215-3B9FAE8C311C}" type="presParOf" srcId="{D4D6E89D-8526-4907-BEBC-72337A1B536B}" destId="{097555A4-3061-4F83-808C-71B1A073F9C0}" srcOrd="2" destOrd="0" presId="urn:microsoft.com/office/officeart/2018/2/layout/IconVerticalSolidList"/>
    <dgm:cxn modelId="{819D70C4-8311-44DE-BC84-D5F086CEE35C}" type="presParOf" srcId="{D4D6E89D-8526-4907-BEBC-72337A1B536B}" destId="{19DF7DC2-84C2-4AB5-9338-DC5385FDE941}"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64B2A08-BC58-4B25-ABB5-2E985E004BBB}"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7760EFC1-6A45-4894-B320-9ADBE7D088D0}">
      <dgm:prSet custT="1"/>
      <dgm:spPr/>
      <dgm:t>
        <a:bodyPr/>
        <a:lstStyle/>
        <a:p>
          <a:pPr>
            <a:lnSpc>
              <a:spcPct val="100000"/>
            </a:lnSpc>
          </a:pPr>
          <a:r>
            <a:rPr lang="en-US" sz="1600" dirty="0"/>
            <a:t>Checking for the null values in the dataset using the null command. </a:t>
          </a:r>
        </a:p>
      </dgm:t>
    </dgm:pt>
    <dgm:pt modelId="{537D84FB-483E-4A2B-AB50-02777A2458AC}" type="parTrans" cxnId="{EA83F54C-5EC7-47A1-B345-8A46DCD05E39}">
      <dgm:prSet/>
      <dgm:spPr/>
      <dgm:t>
        <a:bodyPr/>
        <a:lstStyle/>
        <a:p>
          <a:endParaRPr lang="en-US"/>
        </a:p>
      </dgm:t>
    </dgm:pt>
    <dgm:pt modelId="{47031359-407E-4342-880C-375551F081A0}" type="sibTrans" cxnId="{EA83F54C-5EC7-47A1-B345-8A46DCD05E39}">
      <dgm:prSet/>
      <dgm:spPr/>
      <dgm:t>
        <a:bodyPr/>
        <a:lstStyle/>
        <a:p>
          <a:endParaRPr lang="en-US"/>
        </a:p>
      </dgm:t>
    </dgm:pt>
    <dgm:pt modelId="{4E2DC0A3-0174-495B-BEBC-FEC2468255B2}">
      <dgm:prSet custT="1"/>
      <dgm:spPr/>
      <dgm:t>
        <a:bodyPr/>
        <a:lstStyle/>
        <a:p>
          <a:pPr>
            <a:lnSpc>
              <a:spcPct val="100000"/>
            </a:lnSpc>
          </a:pPr>
          <a:r>
            <a:rPr lang="en-US" sz="1600" dirty="0"/>
            <a:t>Convert date using datetime command to check for the distinct values.</a:t>
          </a:r>
        </a:p>
      </dgm:t>
    </dgm:pt>
    <dgm:pt modelId="{53789515-E6B3-4D3B-ABD7-0D219511D5D5}" type="parTrans" cxnId="{A37C50AF-9D1D-4723-822F-B6F15B0EC5BA}">
      <dgm:prSet/>
      <dgm:spPr/>
      <dgm:t>
        <a:bodyPr/>
        <a:lstStyle/>
        <a:p>
          <a:endParaRPr lang="en-US"/>
        </a:p>
      </dgm:t>
    </dgm:pt>
    <dgm:pt modelId="{F65CF70F-584D-4EAF-BD71-BD926DD53DEC}" type="sibTrans" cxnId="{A37C50AF-9D1D-4723-822F-B6F15B0EC5BA}">
      <dgm:prSet/>
      <dgm:spPr/>
      <dgm:t>
        <a:bodyPr/>
        <a:lstStyle/>
        <a:p>
          <a:endParaRPr lang="en-US"/>
        </a:p>
      </dgm:t>
    </dgm:pt>
    <dgm:pt modelId="{64E937BE-B396-4F8E-9980-DFE49A65065F}">
      <dgm:prSet custT="1"/>
      <dgm:spPr/>
      <dgm:t>
        <a:bodyPr/>
        <a:lstStyle/>
        <a:p>
          <a:pPr>
            <a:lnSpc>
              <a:spcPct val="100000"/>
            </a:lnSpc>
          </a:pPr>
          <a:r>
            <a:rPr lang="en-US" sz="1600" dirty="0"/>
            <a:t>The nunique () function is used to count distinct observations over requested axis and return series with number of distinct observations.</a:t>
          </a:r>
        </a:p>
      </dgm:t>
    </dgm:pt>
    <dgm:pt modelId="{3A9FCB4B-A1DA-43E0-9F97-BC1CE198D7F6}" type="parTrans" cxnId="{9201775D-7094-4D40-B511-D7B7342A5340}">
      <dgm:prSet/>
      <dgm:spPr/>
      <dgm:t>
        <a:bodyPr/>
        <a:lstStyle/>
        <a:p>
          <a:endParaRPr lang="en-US"/>
        </a:p>
      </dgm:t>
    </dgm:pt>
    <dgm:pt modelId="{7677CB92-8CD8-48B1-A16C-A310956D698A}" type="sibTrans" cxnId="{9201775D-7094-4D40-B511-D7B7342A5340}">
      <dgm:prSet/>
      <dgm:spPr/>
      <dgm:t>
        <a:bodyPr/>
        <a:lstStyle/>
        <a:p>
          <a:endParaRPr lang="en-US"/>
        </a:p>
      </dgm:t>
    </dgm:pt>
    <dgm:pt modelId="{602444B6-59A0-4946-B481-F0D2EDE80263}" type="pres">
      <dgm:prSet presAssocID="{B64B2A08-BC58-4B25-ABB5-2E985E004BBB}" presName="root" presStyleCnt="0">
        <dgm:presLayoutVars>
          <dgm:dir/>
          <dgm:resizeHandles val="exact"/>
        </dgm:presLayoutVars>
      </dgm:prSet>
      <dgm:spPr/>
    </dgm:pt>
    <dgm:pt modelId="{2A558206-D42B-4508-9E53-F49D4CFC60FE}" type="pres">
      <dgm:prSet presAssocID="{7760EFC1-6A45-4894-B320-9ADBE7D088D0}" presName="compNode" presStyleCnt="0"/>
      <dgm:spPr/>
    </dgm:pt>
    <dgm:pt modelId="{2843728D-EFD1-4378-B958-EF4EA20B4FA1}" type="pres">
      <dgm:prSet presAssocID="{7760EFC1-6A45-4894-B320-9ADBE7D088D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atabase"/>
        </a:ext>
      </dgm:extLst>
    </dgm:pt>
    <dgm:pt modelId="{81C24440-20DB-4C8F-ADC1-772E9BA11E6B}" type="pres">
      <dgm:prSet presAssocID="{7760EFC1-6A45-4894-B320-9ADBE7D088D0}" presName="spaceRect" presStyleCnt="0"/>
      <dgm:spPr/>
    </dgm:pt>
    <dgm:pt modelId="{779F8DF2-1C91-44E7-9E36-CD80227DA5A8}" type="pres">
      <dgm:prSet presAssocID="{7760EFC1-6A45-4894-B320-9ADBE7D088D0}" presName="textRect" presStyleLbl="revTx" presStyleIdx="0" presStyleCnt="3">
        <dgm:presLayoutVars>
          <dgm:chMax val="1"/>
          <dgm:chPref val="1"/>
        </dgm:presLayoutVars>
      </dgm:prSet>
      <dgm:spPr/>
    </dgm:pt>
    <dgm:pt modelId="{F774A144-27A4-4A28-A647-CC74DAC21324}" type="pres">
      <dgm:prSet presAssocID="{47031359-407E-4342-880C-375551F081A0}" presName="sibTrans" presStyleCnt="0"/>
      <dgm:spPr/>
    </dgm:pt>
    <dgm:pt modelId="{A9B409B1-5ED7-488F-9519-560E192A4E11}" type="pres">
      <dgm:prSet presAssocID="{4E2DC0A3-0174-495B-BEBC-FEC2468255B2}" presName="compNode" presStyleCnt="0"/>
      <dgm:spPr/>
    </dgm:pt>
    <dgm:pt modelId="{8EF6CE47-7A9F-4B69-9CAD-07CC0C55CCF0}" type="pres">
      <dgm:prSet presAssocID="{4E2DC0A3-0174-495B-BEBC-FEC2468255B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Flowchart"/>
        </a:ext>
      </dgm:extLst>
    </dgm:pt>
    <dgm:pt modelId="{2C621A99-C0C8-499F-AFA6-94426E6A456A}" type="pres">
      <dgm:prSet presAssocID="{4E2DC0A3-0174-495B-BEBC-FEC2468255B2}" presName="spaceRect" presStyleCnt="0"/>
      <dgm:spPr/>
    </dgm:pt>
    <dgm:pt modelId="{31F842D1-D7C8-4521-91D0-EA5C61A865BC}" type="pres">
      <dgm:prSet presAssocID="{4E2DC0A3-0174-495B-BEBC-FEC2468255B2}" presName="textRect" presStyleLbl="revTx" presStyleIdx="1" presStyleCnt="3">
        <dgm:presLayoutVars>
          <dgm:chMax val="1"/>
          <dgm:chPref val="1"/>
        </dgm:presLayoutVars>
      </dgm:prSet>
      <dgm:spPr/>
    </dgm:pt>
    <dgm:pt modelId="{E6745421-8EA7-4CE2-ACA6-93EF8D57B772}" type="pres">
      <dgm:prSet presAssocID="{F65CF70F-584D-4EAF-BD71-BD926DD53DEC}" presName="sibTrans" presStyleCnt="0"/>
      <dgm:spPr/>
    </dgm:pt>
    <dgm:pt modelId="{B6798130-E953-4C2C-9561-FBBFD7E7A216}" type="pres">
      <dgm:prSet presAssocID="{64E937BE-B396-4F8E-9980-DFE49A65065F}" presName="compNode" presStyleCnt="0"/>
      <dgm:spPr/>
    </dgm:pt>
    <dgm:pt modelId="{66FAAA6F-6B79-4C7D-A949-C6EA4D5C6C2C}" type="pres">
      <dgm:prSet presAssocID="{64E937BE-B396-4F8E-9980-DFE49A65065F}" presName="iconRect" presStyleLbl="node1" presStyleIdx="2" presStyleCnt="3" custLinFactNeighborX="-3674" custLinFactNeighborY="-6212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Magnifying glass"/>
        </a:ext>
      </dgm:extLst>
    </dgm:pt>
    <dgm:pt modelId="{48F049E1-3D64-453D-B143-7DB9B58786CF}" type="pres">
      <dgm:prSet presAssocID="{64E937BE-B396-4F8E-9980-DFE49A65065F}" presName="spaceRect" presStyleCnt="0"/>
      <dgm:spPr/>
    </dgm:pt>
    <dgm:pt modelId="{26FEE024-8257-404F-8B3B-0D6AEB92307B}" type="pres">
      <dgm:prSet presAssocID="{64E937BE-B396-4F8E-9980-DFE49A65065F}" presName="textRect" presStyleLbl="revTx" presStyleIdx="2" presStyleCnt="3" custScaleX="124114" custLinFactNeighborX="551" custLinFactNeighborY="-34466">
        <dgm:presLayoutVars>
          <dgm:chMax val="1"/>
          <dgm:chPref val="1"/>
        </dgm:presLayoutVars>
      </dgm:prSet>
      <dgm:spPr/>
    </dgm:pt>
  </dgm:ptLst>
  <dgm:cxnLst>
    <dgm:cxn modelId="{88F8A60F-4F48-4249-A761-1C7EA464BAFC}" type="presOf" srcId="{4E2DC0A3-0174-495B-BEBC-FEC2468255B2}" destId="{31F842D1-D7C8-4521-91D0-EA5C61A865BC}" srcOrd="0" destOrd="0" presId="urn:microsoft.com/office/officeart/2018/2/layout/IconLabelList"/>
    <dgm:cxn modelId="{9201775D-7094-4D40-B511-D7B7342A5340}" srcId="{B64B2A08-BC58-4B25-ABB5-2E985E004BBB}" destId="{64E937BE-B396-4F8E-9980-DFE49A65065F}" srcOrd="2" destOrd="0" parTransId="{3A9FCB4B-A1DA-43E0-9F97-BC1CE198D7F6}" sibTransId="{7677CB92-8CD8-48B1-A16C-A310956D698A}"/>
    <dgm:cxn modelId="{EA83F54C-5EC7-47A1-B345-8A46DCD05E39}" srcId="{B64B2A08-BC58-4B25-ABB5-2E985E004BBB}" destId="{7760EFC1-6A45-4894-B320-9ADBE7D088D0}" srcOrd="0" destOrd="0" parTransId="{537D84FB-483E-4A2B-AB50-02777A2458AC}" sibTransId="{47031359-407E-4342-880C-375551F081A0}"/>
    <dgm:cxn modelId="{49BCB877-F1B7-43B0-A62F-0D581289EBF1}" type="presOf" srcId="{7760EFC1-6A45-4894-B320-9ADBE7D088D0}" destId="{779F8DF2-1C91-44E7-9E36-CD80227DA5A8}" srcOrd="0" destOrd="0" presId="urn:microsoft.com/office/officeart/2018/2/layout/IconLabelList"/>
    <dgm:cxn modelId="{4E19AFA2-0EEE-4FE4-A6B3-27ED04CDD2A2}" type="presOf" srcId="{64E937BE-B396-4F8E-9980-DFE49A65065F}" destId="{26FEE024-8257-404F-8B3B-0D6AEB92307B}" srcOrd="0" destOrd="0" presId="urn:microsoft.com/office/officeart/2018/2/layout/IconLabelList"/>
    <dgm:cxn modelId="{A37C50AF-9D1D-4723-822F-B6F15B0EC5BA}" srcId="{B64B2A08-BC58-4B25-ABB5-2E985E004BBB}" destId="{4E2DC0A3-0174-495B-BEBC-FEC2468255B2}" srcOrd="1" destOrd="0" parTransId="{53789515-E6B3-4D3B-ABD7-0D219511D5D5}" sibTransId="{F65CF70F-584D-4EAF-BD71-BD926DD53DEC}"/>
    <dgm:cxn modelId="{446B13B9-060C-467D-A3F2-B0A1221D54CB}" type="presOf" srcId="{B64B2A08-BC58-4B25-ABB5-2E985E004BBB}" destId="{602444B6-59A0-4946-B481-F0D2EDE80263}" srcOrd="0" destOrd="0" presId="urn:microsoft.com/office/officeart/2018/2/layout/IconLabelList"/>
    <dgm:cxn modelId="{014AEC6A-5B8B-4326-9435-BEE643D0CA20}" type="presParOf" srcId="{602444B6-59A0-4946-B481-F0D2EDE80263}" destId="{2A558206-D42B-4508-9E53-F49D4CFC60FE}" srcOrd="0" destOrd="0" presId="urn:microsoft.com/office/officeart/2018/2/layout/IconLabelList"/>
    <dgm:cxn modelId="{151BCEB6-5B9F-4823-9FF4-BC3815CC97E5}" type="presParOf" srcId="{2A558206-D42B-4508-9E53-F49D4CFC60FE}" destId="{2843728D-EFD1-4378-B958-EF4EA20B4FA1}" srcOrd="0" destOrd="0" presId="urn:microsoft.com/office/officeart/2018/2/layout/IconLabelList"/>
    <dgm:cxn modelId="{EE6239A4-E342-46C4-8C4B-1534FAA0D37E}" type="presParOf" srcId="{2A558206-D42B-4508-9E53-F49D4CFC60FE}" destId="{81C24440-20DB-4C8F-ADC1-772E9BA11E6B}" srcOrd="1" destOrd="0" presId="urn:microsoft.com/office/officeart/2018/2/layout/IconLabelList"/>
    <dgm:cxn modelId="{2A596A96-F53F-43A9-9C3E-F63026973126}" type="presParOf" srcId="{2A558206-D42B-4508-9E53-F49D4CFC60FE}" destId="{779F8DF2-1C91-44E7-9E36-CD80227DA5A8}" srcOrd="2" destOrd="0" presId="urn:microsoft.com/office/officeart/2018/2/layout/IconLabelList"/>
    <dgm:cxn modelId="{751A4F44-F27C-4F0A-B77F-3976BDCBBEF1}" type="presParOf" srcId="{602444B6-59A0-4946-B481-F0D2EDE80263}" destId="{F774A144-27A4-4A28-A647-CC74DAC21324}" srcOrd="1" destOrd="0" presId="urn:microsoft.com/office/officeart/2018/2/layout/IconLabelList"/>
    <dgm:cxn modelId="{CA5CB425-2F6A-4FF3-B057-8B190131E65D}" type="presParOf" srcId="{602444B6-59A0-4946-B481-F0D2EDE80263}" destId="{A9B409B1-5ED7-488F-9519-560E192A4E11}" srcOrd="2" destOrd="0" presId="urn:microsoft.com/office/officeart/2018/2/layout/IconLabelList"/>
    <dgm:cxn modelId="{B3F18DD8-E76D-401A-81AE-DB05CB52C388}" type="presParOf" srcId="{A9B409B1-5ED7-488F-9519-560E192A4E11}" destId="{8EF6CE47-7A9F-4B69-9CAD-07CC0C55CCF0}" srcOrd="0" destOrd="0" presId="urn:microsoft.com/office/officeart/2018/2/layout/IconLabelList"/>
    <dgm:cxn modelId="{34AB9F63-8C00-4610-9145-87B2A096609D}" type="presParOf" srcId="{A9B409B1-5ED7-488F-9519-560E192A4E11}" destId="{2C621A99-C0C8-499F-AFA6-94426E6A456A}" srcOrd="1" destOrd="0" presId="urn:microsoft.com/office/officeart/2018/2/layout/IconLabelList"/>
    <dgm:cxn modelId="{5083EE32-0CAB-404B-8FDB-DA5AABAE00EC}" type="presParOf" srcId="{A9B409B1-5ED7-488F-9519-560E192A4E11}" destId="{31F842D1-D7C8-4521-91D0-EA5C61A865BC}" srcOrd="2" destOrd="0" presId="urn:microsoft.com/office/officeart/2018/2/layout/IconLabelList"/>
    <dgm:cxn modelId="{A4E29315-285B-4B44-BB3D-33EA25A2D3D7}" type="presParOf" srcId="{602444B6-59A0-4946-B481-F0D2EDE80263}" destId="{E6745421-8EA7-4CE2-ACA6-93EF8D57B772}" srcOrd="3" destOrd="0" presId="urn:microsoft.com/office/officeart/2018/2/layout/IconLabelList"/>
    <dgm:cxn modelId="{159309AF-0F02-40D2-86B5-46D388807601}" type="presParOf" srcId="{602444B6-59A0-4946-B481-F0D2EDE80263}" destId="{B6798130-E953-4C2C-9561-FBBFD7E7A216}" srcOrd="4" destOrd="0" presId="urn:microsoft.com/office/officeart/2018/2/layout/IconLabelList"/>
    <dgm:cxn modelId="{E405C2C4-4610-4F80-A86A-93056FD450B3}" type="presParOf" srcId="{B6798130-E953-4C2C-9561-FBBFD7E7A216}" destId="{66FAAA6F-6B79-4C7D-A949-C6EA4D5C6C2C}" srcOrd="0" destOrd="0" presId="urn:microsoft.com/office/officeart/2018/2/layout/IconLabelList"/>
    <dgm:cxn modelId="{25787F5E-4859-4981-BBBD-192BE5E75D9E}" type="presParOf" srcId="{B6798130-E953-4C2C-9561-FBBFD7E7A216}" destId="{48F049E1-3D64-453D-B143-7DB9B58786CF}" srcOrd="1" destOrd="0" presId="urn:microsoft.com/office/officeart/2018/2/layout/IconLabelList"/>
    <dgm:cxn modelId="{F0CC9AFF-B76E-4986-B14D-8BE5CD80D52F}" type="presParOf" srcId="{B6798130-E953-4C2C-9561-FBBFD7E7A216}" destId="{26FEE024-8257-404F-8B3B-0D6AEB92307B}"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041E8E8-AA84-43F5-8280-E2C3F80BBAA6}" type="doc">
      <dgm:prSet loTypeId="urn:microsoft.com/office/officeart/2018/2/layout/IconVerticalSolidList" loCatId="icon" qsTypeId="urn:microsoft.com/office/officeart/2005/8/quickstyle/simple1" qsCatId="simple" csTypeId="urn:microsoft.com/office/officeart/2005/8/colors/accent0_3" csCatId="mainScheme" phldr="1"/>
      <dgm:spPr/>
      <dgm:t>
        <a:bodyPr/>
        <a:lstStyle/>
        <a:p>
          <a:endParaRPr lang="en-US"/>
        </a:p>
      </dgm:t>
    </dgm:pt>
    <dgm:pt modelId="{5C8903A1-4DDF-492E-AE28-C12A919ADD1B}">
      <dgm:prSet/>
      <dgm:spPr/>
      <dgm:t>
        <a:bodyPr/>
        <a:lstStyle/>
        <a:p>
          <a:pPr>
            <a:lnSpc>
              <a:spcPct val="100000"/>
            </a:lnSpc>
          </a:pPr>
          <a:r>
            <a:rPr lang="en-US" dirty="0"/>
            <a:t>Our Weather condition is divided into 5 Categories as – Sun, Rain, Snow, Fog, Drizzle.</a:t>
          </a:r>
        </a:p>
      </dgm:t>
    </dgm:pt>
    <dgm:pt modelId="{1583DC34-09DB-4238-962E-A8DB1FFA28B9}" type="parTrans" cxnId="{05A06278-FA97-4C29-8129-E5BBEA7A2491}">
      <dgm:prSet/>
      <dgm:spPr/>
      <dgm:t>
        <a:bodyPr/>
        <a:lstStyle/>
        <a:p>
          <a:endParaRPr lang="en-US"/>
        </a:p>
      </dgm:t>
    </dgm:pt>
    <dgm:pt modelId="{E5F124A1-37AA-4F33-9FDC-2037CF07D3E1}" type="sibTrans" cxnId="{05A06278-FA97-4C29-8129-E5BBEA7A2491}">
      <dgm:prSet/>
      <dgm:spPr/>
      <dgm:t>
        <a:bodyPr/>
        <a:lstStyle/>
        <a:p>
          <a:endParaRPr lang="en-US"/>
        </a:p>
      </dgm:t>
    </dgm:pt>
    <dgm:pt modelId="{33883499-CBFB-4007-9B3E-5DAC8D630694}">
      <dgm:prSet/>
      <dgm:spPr/>
      <dgm:t>
        <a:bodyPr/>
        <a:lstStyle/>
        <a:p>
          <a:pPr>
            <a:lnSpc>
              <a:spcPct val="100000"/>
            </a:lnSpc>
          </a:pPr>
          <a:r>
            <a:rPr lang="en-US"/>
            <a:t>So, for model training we used Label encoding to convert categorical data to numerical data.</a:t>
          </a:r>
        </a:p>
      </dgm:t>
    </dgm:pt>
    <dgm:pt modelId="{1F30EE4C-E2C1-4A40-8DA9-A1F3F3F2D24F}" type="parTrans" cxnId="{694BA9C5-CF79-4B9E-BEA0-F0287F9AD2D7}">
      <dgm:prSet/>
      <dgm:spPr/>
      <dgm:t>
        <a:bodyPr/>
        <a:lstStyle/>
        <a:p>
          <a:endParaRPr lang="en-US"/>
        </a:p>
      </dgm:t>
    </dgm:pt>
    <dgm:pt modelId="{776F0FAF-6A8B-4C1A-BAC2-7AAF0D179225}" type="sibTrans" cxnId="{694BA9C5-CF79-4B9E-BEA0-F0287F9AD2D7}">
      <dgm:prSet/>
      <dgm:spPr/>
      <dgm:t>
        <a:bodyPr/>
        <a:lstStyle/>
        <a:p>
          <a:endParaRPr lang="en-US"/>
        </a:p>
      </dgm:t>
    </dgm:pt>
    <dgm:pt modelId="{FC06BB15-B769-4B37-9AAC-6BA6F8E993A4}">
      <dgm:prSet/>
      <dgm:spPr/>
      <dgm:t>
        <a:bodyPr/>
        <a:lstStyle/>
        <a:p>
          <a:pPr>
            <a:lnSpc>
              <a:spcPct val="100000"/>
            </a:lnSpc>
          </a:pPr>
          <a:r>
            <a:rPr lang="en-US"/>
            <a:t>Next, we used Feature Scalar to convert our Independent variables into same scaling</a:t>
          </a:r>
        </a:p>
      </dgm:t>
    </dgm:pt>
    <dgm:pt modelId="{2ABE0DB3-2BE3-4C63-8F29-7FDC19292A63}" type="parTrans" cxnId="{648CC819-6DF0-47E2-881C-F697BAC9063C}">
      <dgm:prSet/>
      <dgm:spPr/>
      <dgm:t>
        <a:bodyPr/>
        <a:lstStyle/>
        <a:p>
          <a:endParaRPr lang="en-US"/>
        </a:p>
      </dgm:t>
    </dgm:pt>
    <dgm:pt modelId="{64F2ED42-9EDE-49B3-9781-3E4CC911CCA4}" type="sibTrans" cxnId="{648CC819-6DF0-47E2-881C-F697BAC9063C}">
      <dgm:prSet/>
      <dgm:spPr/>
      <dgm:t>
        <a:bodyPr/>
        <a:lstStyle/>
        <a:p>
          <a:endParaRPr lang="en-US"/>
        </a:p>
      </dgm:t>
    </dgm:pt>
    <dgm:pt modelId="{0C8EC69F-6B02-4C14-8FDA-020A9DF51D7C}" type="pres">
      <dgm:prSet presAssocID="{E041E8E8-AA84-43F5-8280-E2C3F80BBAA6}" presName="root" presStyleCnt="0">
        <dgm:presLayoutVars>
          <dgm:dir/>
          <dgm:resizeHandles val="exact"/>
        </dgm:presLayoutVars>
      </dgm:prSet>
      <dgm:spPr/>
    </dgm:pt>
    <dgm:pt modelId="{DFBB22B4-9D07-47E8-BB06-D7879E804EE3}" type="pres">
      <dgm:prSet presAssocID="{5C8903A1-4DDF-492E-AE28-C12A919ADD1B}" presName="compNode" presStyleCnt="0"/>
      <dgm:spPr/>
    </dgm:pt>
    <dgm:pt modelId="{A4C1C9DE-595E-4CE0-A29C-5A29BA4E2BD5}" type="pres">
      <dgm:prSet presAssocID="{5C8903A1-4DDF-492E-AE28-C12A919ADD1B}" presName="bgRect" presStyleLbl="bgShp" presStyleIdx="0" presStyleCnt="3"/>
      <dgm:spPr/>
    </dgm:pt>
    <dgm:pt modelId="{7310D18B-0968-45A8-A51C-8AA2710F562E}" type="pres">
      <dgm:prSet presAssocID="{5C8903A1-4DDF-492E-AE28-C12A919ADD1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artial Sun"/>
        </a:ext>
      </dgm:extLst>
    </dgm:pt>
    <dgm:pt modelId="{24D63372-6850-4D86-8148-7DE08674B3A9}" type="pres">
      <dgm:prSet presAssocID="{5C8903A1-4DDF-492E-AE28-C12A919ADD1B}" presName="spaceRect" presStyleCnt="0"/>
      <dgm:spPr/>
    </dgm:pt>
    <dgm:pt modelId="{A71D3ACE-A029-4492-9457-51A799FFCD91}" type="pres">
      <dgm:prSet presAssocID="{5C8903A1-4DDF-492E-AE28-C12A919ADD1B}" presName="parTx" presStyleLbl="revTx" presStyleIdx="0" presStyleCnt="3">
        <dgm:presLayoutVars>
          <dgm:chMax val="0"/>
          <dgm:chPref val="0"/>
        </dgm:presLayoutVars>
      </dgm:prSet>
      <dgm:spPr/>
    </dgm:pt>
    <dgm:pt modelId="{13E58971-7504-4383-BF4E-4D655D8FAEFF}" type="pres">
      <dgm:prSet presAssocID="{E5F124A1-37AA-4F33-9FDC-2037CF07D3E1}" presName="sibTrans" presStyleCnt="0"/>
      <dgm:spPr/>
    </dgm:pt>
    <dgm:pt modelId="{4EE9EBCA-FA4A-4FA9-943F-DD801D63F304}" type="pres">
      <dgm:prSet presAssocID="{33883499-CBFB-4007-9B3E-5DAC8D630694}" presName="compNode" presStyleCnt="0"/>
      <dgm:spPr/>
    </dgm:pt>
    <dgm:pt modelId="{D248A1CF-048F-4636-ACD3-49220D185FCF}" type="pres">
      <dgm:prSet presAssocID="{33883499-CBFB-4007-9B3E-5DAC8D630694}" presName="bgRect" presStyleLbl="bgShp" presStyleIdx="1" presStyleCnt="3"/>
      <dgm:spPr/>
    </dgm:pt>
    <dgm:pt modelId="{04ED2E12-3E8C-4B81-87AB-34B55397798A}" type="pres">
      <dgm:prSet presAssocID="{33883499-CBFB-4007-9B3E-5DAC8D63069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atabase"/>
        </a:ext>
      </dgm:extLst>
    </dgm:pt>
    <dgm:pt modelId="{4FF3C3BB-436E-4AE5-94E7-361DA28A217E}" type="pres">
      <dgm:prSet presAssocID="{33883499-CBFB-4007-9B3E-5DAC8D630694}" presName="spaceRect" presStyleCnt="0"/>
      <dgm:spPr/>
    </dgm:pt>
    <dgm:pt modelId="{2C5A455B-4B28-4A0C-A040-9B78F5B2FD30}" type="pres">
      <dgm:prSet presAssocID="{33883499-CBFB-4007-9B3E-5DAC8D630694}" presName="parTx" presStyleLbl="revTx" presStyleIdx="1" presStyleCnt="3">
        <dgm:presLayoutVars>
          <dgm:chMax val="0"/>
          <dgm:chPref val="0"/>
        </dgm:presLayoutVars>
      </dgm:prSet>
      <dgm:spPr/>
    </dgm:pt>
    <dgm:pt modelId="{F6A70E61-F63A-44D6-97E1-2AA1FBEFDB03}" type="pres">
      <dgm:prSet presAssocID="{776F0FAF-6A8B-4C1A-BAC2-7AAF0D179225}" presName="sibTrans" presStyleCnt="0"/>
      <dgm:spPr/>
    </dgm:pt>
    <dgm:pt modelId="{02D60E0A-97DA-4A7D-9491-1BF22226CC3C}" type="pres">
      <dgm:prSet presAssocID="{FC06BB15-B769-4B37-9AAC-6BA6F8E993A4}" presName="compNode" presStyleCnt="0"/>
      <dgm:spPr/>
    </dgm:pt>
    <dgm:pt modelId="{F59F9847-4723-4467-8782-5738DDC2461C}" type="pres">
      <dgm:prSet presAssocID="{FC06BB15-B769-4B37-9AAC-6BA6F8E993A4}" presName="bgRect" presStyleLbl="bgShp" presStyleIdx="2" presStyleCnt="3"/>
      <dgm:spPr/>
    </dgm:pt>
    <dgm:pt modelId="{7649F306-B746-44C8-8AE5-1B833D58D301}" type="pres">
      <dgm:prSet presAssocID="{FC06BB15-B769-4B37-9AAC-6BA6F8E993A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Flowchart"/>
        </a:ext>
      </dgm:extLst>
    </dgm:pt>
    <dgm:pt modelId="{A651CD38-0589-41CD-95CC-5B88643F4488}" type="pres">
      <dgm:prSet presAssocID="{FC06BB15-B769-4B37-9AAC-6BA6F8E993A4}" presName="spaceRect" presStyleCnt="0"/>
      <dgm:spPr/>
    </dgm:pt>
    <dgm:pt modelId="{7077F9CA-FC35-4B2C-8E19-E6197D8B9CCB}" type="pres">
      <dgm:prSet presAssocID="{FC06BB15-B769-4B37-9AAC-6BA6F8E993A4}" presName="parTx" presStyleLbl="revTx" presStyleIdx="2" presStyleCnt="3">
        <dgm:presLayoutVars>
          <dgm:chMax val="0"/>
          <dgm:chPref val="0"/>
        </dgm:presLayoutVars>
      </dgm:prSet>
      <dgm:spPr/>
    </dgm:pt>
  </dgm:ptLst>
  <dgm:cxnLst>
    <dgm:cxn modelId="{A4F0DF0D-BB9B-45A3-89FA-7DB59B08210A}" type="presOf" srcId="{5C8903A1-4DDF-492E-AE28-C12A919ADD1B}" destId="{A71D3ACE-A029-4492-9457-51A799FFCD91}" srcOrd="0" destOrd="0" presId="urn:microsoft.com/office/officeart/2018/2/layout/IconVerticalSolidList"/>
    <dgm:cxn modelId="{648CC819-6DF0-47E2-881C-F697BAC9063C}" srcId="{E041E8E8-AA84-43F5-8280-E2C3F80BBAA6}" destId="{FC06BB15-B769-4B37-9AAC-6BA6F8E993A4}" srcOrd="2" destOrd="0" parTransId="{2ABE0DB3-2BE3-4C63-8F29-7FDC19292A63}" sibTransId="{64F2ED42-9EDE-49B3-9781-3E4CC911CCA4}"/>
    <dgm:cxn modelId="{CC876E38-919F-4623-8393-CB6F44DAEAC6}" type="presOf" srcId="{FC06BB15-B769-4B37-9AAC-6BA6F8E993A4}" destId="{7077F9CA-FC35-4B2C-8E19-E6197D8B9CCB}" srcOrd="0" destOrd="0" presId="urn:microsoft.com/office/officeart/2018/2/layout/IconVerticalSolidList"/>
    <dgm:cxn modelId="{05A06278-FA97-4C29-8129-E5BBEA7A2491}" srcId="{E041E8E8-AA84-43F5-8280-E2C3F80BBAA6}" destId="{5C8903A1-4DDF-492E-AE28-C12A919ADD1B}" srcOrd="0" destOrd="0" parTransId="{1583DC34-09DB-4238-962E-A8DB1FFA28B9}" sibTransId="{E5F124A1-37AA-4F33-9FDC-2037CF07D3E1}"/>
    <dgm:cxn modelId="{26857983-28EC-4DA5-94D1-5856A8BD3ED1}" type="presOf" srcId="{33883499-CBFB-4007-9B3E-5DAC8D630694}" destId="{2C5A455B-4B28-4A0C-A040-9B78F5B2FD30}" srcOrd="0" destOrd="0" presId="urn:microsoft.com/office/officeart/2018/2/layout/IconVerticalSolidList"/>
    <dgm:cxn modelId="{694BA9C5-CF79-4B9E-BEA0-F0287F9AD2D7}" srcId="{E041E8E8-AA84-43F5-8280-E2C3F80BBAA6}" destId="{33883499-CBFB-4007-9B3E-5DAC8D630694}" srcOrd="1" destOrd="0" parTransId="{1F30EE4C-E2C1-4A40-8DA9-A1F3F3F2D24F}" sibTransId="{776F0FAF-6A8B-4C1A-BAC2-7AAF0D179225}"/>
    <dgm:cxn modelId="{0C9A3FEE-1671-44AA-AFAF-09278BC7756B}" type="presOf" srcId="{E041E8E8-AA84-43F5-8280-E2C3F80BBAA6}" destId="{0C8EC69F-6B02-4C14-8FDA-020A9DF51D7C}" srcOrd="0" destOrd="0" presId="urn:microsoft.com/office/officeart/2018/2/layout/IconVerticalSolidList"/>
    <dgm:cxn modelId="{4D827187-E0A3-42C7-818E-4E2EF3272634}" type="presParOf" srcId="{0C8EC69F-6B02-4C14-8FDA-020A9DF51D7C}" destId="{DFBB22B4-9D07-47E8-BB06-D7879E804EE3}" srcOrd="0" destOrd="0" presId="urn:microsoft.com/office/officeart/2018/2/layout/IconVerticalSolidList"/>
    <dgm:cxn modelId="{19C37AEE-2D7E-4CC5-ACC0-302D94837218}" type="presParOf" srcId="{DFBB22B4-9D07-47E8-BB06-D7879E804EE3}" destId="{A4C1C9DE-595E-4CE0-A29C-5A29BA4E2BD5}" srcOrd="0" destOrd="0" presId="urn:microsoft.com/office/officeart/2018/2/layout/IconVerticalSolidList"/>
    <dgm:cxn modelId="{AB6F87E6-894C-4D60-9DF7-D038F424D4A7}" type="presParOf" srcId="{DFBB22B4-9D07-47E8-BB06-D7879E804EE3}" destId="{7310D18B-0968-45A8-A51C-8AA2710F562E}" srcOrd="1" destOrd="0" presId="urn:microsoft.com/office/officeart/2018/2/layout/IconVerticalSolidList"/>
    <dgm:cxn modelId="{90163B9F-13C5-4F27-BED0-56BAFDBE5253}" type="presParOf" srcId="{DFBB22B4-9D07-47E8-BB06-D7879E804EE3}" destId="{24D63372-6850-4D86-8148-7DE08674B3A9}" srcOrd="2" destOrd="0" presId="urn:microsoft.com/office/officeart/2018/2/layout/IconVerticalSolidList"/>
    <dgm:cxn modelId="{B11AF3FD-A2E6-4D2E-8769-EA6560FC09E8}" type="presParOf" srcId="{DFBB22B4-9D07-47E8-BB06-D7879E804EE3}" destId="{A71D3ACE-A029-4492-9457-51A799FFCD91}" srcOrd="3" destOrd="0" presId="urn:microsoft.com/office/officeart/2018/2/layout/IconVerticalSolidList"/>
    <dgm:cxn modelId="{724F85DE-3509-47BB-804B-F11D95D712FA}" type="presParOf" srcId="{0C8EC69F-6B02-4C14-8FDA-020A9DF51D7C}" destId="{13E58971-7504-4383-BF4E-4D655D8FAEFF}" srcOrd="1" destOrd="0" presId="urn:microsoft.com/office/officeart/2018/2/layout/IconVerticalSolidList"/>
    <dgm:cxn modelId="{F2601FFD-EA88-4BC2-A5DD-553A3CC74D55}" type="presParOf" srcId="{0C8EC69F-6B02-4C14-8FDA-020A9DF51D7C}" destId="{4EE9EBCA-FA4A-4FA9-943F-DD801D63F304}" srcOrd="2" destOrd="0" presId="urn:microsoft.com/office/officeart/2018/2/layout/IconVerticalSolidList"/>
    <dgm:cxn modelId="{F2997727-9B3E-47FE-97F3-1324860A2B84}" type="presParOf" srcId="{4EE9EBCA-FA4A-4FA9-943F-DD801D63F304}" destId="{D248A1CF-048F-4636-ACD3-49220D185FCF}" srcOrd="0" destOrd="0" presId="urn:microsoft.com/office/officeart/2018/2/layout/IconVerticalSolidList"/>
    <dgm:cxn modelId="{387ECBFF-D321-48B3-9474-B92C0C280AB6}" type="presParOf" srcId="{4EE9EBCA-FA4A-4FA9-943F-DD801D63F304}" destId="{04ED2E12-3E8C-4B81-87AB-34B55397798A}" srcOrd="1" destOrd="0" presId="urn:microsoft.com/office/officeart/2018/2/layout/IconVerticalSolidList"/>
    <dgm:cxn modelId="{CC268BA3-FE75-4718-A491-08F4EE198E74}" type="presParOf" srcId="{4EE9EBCA-FA4A-4FA9-943F-DD801D63F304}" destId="{4FF3C3BB-436E-4AE5-94E7-361DA28A217E}" srcOrd="2" destOrd="0" presId="urn:microsoft.com/office/officeart/2018/2/layout/IconVerticalSolidList"/>
    <dgm:cxn modelId="{3584970C-2535-4871-AE9C-D11099E95DC9}" type="presParOf" srcId="{4EE9EBCA-FA4A-4FA9-943F-DD801D63F304}" destId="{2C5A455B-4B28-4A0C-A040-9B78F5B2FD30}" srcOrd="3" destOrd="0" presId="urn:microsoft.com/office/officeart/2018/2/layout/IconVerticalSolidList"/>
    <dgm:cxn modelId="{2DA3428C-6D1C-4C98-96E4-57C620168ADE}" type="presParOf" srcId="{0C8EC69F-6B02-4C14-8FDA-020A9DF51D7C}" destId="{F6A70E61-F63A-44D6-97E1-2AA1FBEFDB03}" srcOrd="3" destOrd="0" presId="urn:microsoft.com/office/officeart/2018/2/layout/IconVerticalSolidList"/>
    <dgm:cxn modelId="{A7F98E73-C5F3-4B6D-90AC-A4D4D6CBCDDC}" type="presParOf" srcId="{0C8EC69F-6B02-4C14-8FDA-020A9DF51D7C}" destId="{02D60E0A-97DA-4A7D-9491-1BF22226CC3C}" srcOrd="4" destOrd="0" presId="urn:microsoft.com/office/officeart/2018/2/layout/IconVerticalSolidList"/>
    <dgm:cxn modelId="{AEF95F00-A453-4016-98B8-1920630BF143}" type="presParOf" srcId="{02D60E0A-97DA-4A7D-9491-1BF22226CC3C}" destId="{F59F9847-4723-4467-8782-5738DDC2461C}" srcOrd="0" destOrd="0" presId="urn:microsoft.com/office/officeart/2018/2/layout/IconVerticalSolidList"/>
    <dgm:cxn modelId="{47411581-33D6-4CB0-A480-7B11AE9E4CF7}" type="presParOf" srcId="{02D60E0A-97DA-4A7D-9491-1BF22226CC3C}" destId="{7649F306-B746-44C8-8AE5-1B833D58D301}" srcOrd="1" destOrd="0" presId="urn:microsoft.com/office/officeart/2018/2/layout/IconVerticalSolidList"/>
    <dgm:cxn modelId="{A0D0B696-8E51-4424-BA5D-012C7942E3F1}" type="presParOf" srcId="{02D60E0A-97DA-4A7D-9491-1BF22226CC3C}" destId="{A651CD38-0589-41CD-95CC-5B88643F4488}" srcOrd="2" destOrd="0" presId="urn:microsoft.com/office/officeart/2018/2/layout/IconVerticalSolidList"/>
    <dgm:cxn modelId="{211B2247-4F72-4201-8A0F-1A9DAAC54882}" type="presParOf" srcId="{02D60E0A-97DA-4A7D-9491-1BF22226CC3C}" destId="{7077F9CA-FC35-4B2C-8E19-E6197D8B9CC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93D88BE-CD9B-4E9E-A401-79ABACB87FF7}"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54858AAA-20ED-4BC3-8419-E4246998B811}">
      <dgm:prSet/>
      <dgm:spPr/>
      <dgm:t>
        <a:bodyPr/>
        <a:lstStyle/>
        <a:p>
          <a:r>
            <a:rPr lang="en-US" dirty="0"/>
            <a:t>Random Forest Classifier</a:t>
          </a:r>
        </a:p>
      </dgm:t>
    </dgm:pt>
    <dgm:pt modelId="{4BBC58B3-CDAC-4769-8661-ED54732557B5}" type="parTrans" cxnId="{A8F111AD-D34C-4C00-A6BF-E097BADC10FE}">
      <dgm:prSet/>
      <dgm:spPr/>
      <dgm:t>
        <a:bodyPr/>
        <a:lstStyle/>
        <a:p>
          <a:endParaRPr lang="en-US"/>
        </a:p>
      </dgm:t>
    </dgm:pt>
    <dgm:pt modelId="{FCEAB950-F1FB-4DD7-9C76-427B60983529}" type="sibTrans" cxnId="{A8F111AD-D34C-4C00-A6BF-E097BADC10FE}">
      <dgm:prSet/>
      <dgm:spPr/>
      <dgm:t>
        <a:bodyPr/>
        <a:lstStyle/>
        <a:p>
          <a:endParaRPr lang="en-US"/>
        </a:p>
      </dgm:t>
    </dgm:pt>
    <dgm:pt modelId="{E29AC683-ACFF-4921-A661-57581C209A7C}">
      <dgm:prSet/>
      <dgm:spPr/>
      <dgm:t>
        <a:bodyPr/>
        <a:lstStyle/>
        <a:p>
          <a:r>
            <a:rPr lang="en-US" dirty="0"/>
            <a:t>Support Vector Machine (Classifier)</a:t>
          </a:r>
        </a:p>
      </dgm:t>
    </dgm:pt>
    <dgm:pt modelId="{4CCA352A-9353-4816-9D0C-B155748627EB}" type="parTrans" cxnId="{FCD3A47E-8587-40A4-A250-60A31F8A354E}">
      <dgm:prSet/>
      <dgm:spPr/>
      <dgm:t>
        <a:bodyPr/>
        <a:lstStyle/>
        <a:p>
          <a:endParaRPr lang="en-US"/>
        </a:p>
      </dgm:t>
    </dgm:pt>
    <dgm:pt modelId="{2AC3E229-EFAF-4F4B-81B4-BFB5BF25D471}" type="sibTrans" cxnId="{FCD3A47E-8587-40A4-A250-60A31F8A354E}">
      <dgm:prSet/>
      <dgm:spPr/>
      <dgm:t>
        <a:bodyPr/>
        <a:lstStyle/>
        <a:p>
          <a:endParaRPr lang="en-US"/>
        </a:p>
      </dgm:t>
    </dgm:pt>
    <dgm:pt modelId="{9DA1CDAF-9CD1-42D9-80DC-D753FED1A697}">
      <dgm:prSet/>
      <dgm:spPr/>
      <dgm:t>
        <a:bodyPr/>
        <a:lstStyle/>
        <a:p>
          <a:r>
            <a:rPr lang="en-US"/>
            <a:t>K-Nearest Neighbors</a:t>
          </a:r>
        </a:p>
      </dgm:t>
    </dgm:pt>
    <dgm:pt modelId="{BF490078-D1B5-45BA-9A57-C0460B6AA840}" type="parTrans" cxnId="{105B6C48-454C-478B-8AEB-F6EF37533383}">
      <dgm:prSet/>
      <dgm:spPr/>
      <dgm:t>
        <a:bodyPr/>
        <a:lstStyle/>
        <a:p>
          <a:endParaRPr lang="en-US"/>
        </a:p>
      </dgm:t>
    </dgm:pt>
    <dgm:pt modelId="{E6294349-9D5A-4755-BC5A-073D15215B60}" type="sibTrans" cxnId="{105B6C48-454C-478B-8AEB-F6EF37533383}">
      <dgm:prSet/>
      <dgm:spPr/>
      <dgm:t>
        <a:bodyPr/>
        <a:lstStyle/>
        <a:p>
          <a:endParaRPr lang="en-US"/>
        </a:p>
      </dgm:t>
    </dgm:pt>
    <dgm:pt modelId="{E5F57263-60D0-4E61-94C7-62D1BBD06DB8}">
      <dgm:prSet/>
      <dgm:spPr/>
      <dgm:t>
        <a:bodyPr/>
        <a:lstStyle/>
        <a:p>
          <a:r>
            <a:rPr lang="en-US"/>
            <a:t>Naive Bayes (GaussianNB)</a:t>
          </a:r>
        </a:p>
      </dgm:t>
    </dgm:pt>
    <dgm:pt modelId="{B7868A2D-13BA-4F27-A9BA-FEA415B43F43}" type="parTrans" cxnId="{B7D66045-D807-4687-94BF-9043F5E93348}">
      <dgm:prSet/>
      <dgm:spPr/>
      <dgm:t>
        <a:bodyPr/>
        <a:lstStyle/>
        <a:p>
          <a:endParaRPr lang="en-US"/>
        </a:p>
      </dgm:t>
    </dgm:pt>
    <dgm:pt modelId="{1F5EC482-8985-4126-9E70-843E21D9C444}" type="sibTrans" cxnId="{B7D66045-D807-4687-94BF-9043F5E93348}">
      <dgm:prSet/>
      <dgm:spPr/>
      <dgm:t>
        <a:bodyPr/>
        <a:lstStyle/>
        <a:p>
          <a:endParaRPr lang="en-US"/>
        </a:p>
      </dgm:t>
    </dgm:pt>
    <dgm:pt modelId="{12E8D2B9-2C88-4A3B-B08E-84F89B11227B}">
      <dgm:prSet/>
      <dgm:spPr/>
      <dgm:t>
        <a:bodyPr/>
        <a:lstStyle/>
        <a:p>
          <a:r>
            <a:rPr lang="en-IN"/>
            <a:t>Extreme Gradient Boosting</a:t>
          </a:r>
          <a:endParaRPr lang="en-US"/>
        </a:p>
      </dgm:t>
    </dgm:pt>
    <dgm:pt modelId="{70B1CC3A-A867-4138-A486-F1D0CA62C6AE}" type="parTrans" cxnId="{250CBCD4-9C2E-4480-8CCC-50838234B7BA}">
      <dgm:prSet/>
      <dgm:spPr/>
      <dgm:t>
        <a:bodyPr/>
        <a:lstStyle/>
        <a:p>
          <a:endParaRPr lang="en-US"/>
        </a:p>
      </dgm:t>
    </dgm:pt>
    <dgm:pt modelId="{EC29350E-5440-4839-951F-52113DA44F16}" type="sibTrans" cxnId="{250CBCD4-9C2E-4480-8CCC-50838234B7BA}">
      <dgm:prSet/>
      <dgm:spPr/>
      <dgm:t>
        <a:bodyPr/>
        <a:lstStyle/>
        <a:p>
          <a:endParaRPr lang="en-US"/>
        </a:p>
      </dgm:t>
    </dgm:pt>
    <dgm:pt modelId="{6B1EEDFE-ABB2-4867-A92E-274C3985B626}" type="pres">
      <dgm:prSet presAssocID="{193D88BE-CD9B-4E9E-A401-79ABACB87FF7}" presName="vert0" presStyleCnt="0">
        <dgm:presLayoutVars>
          <dgm:dir/>
          <dgm:animOne val="branch"/>
          <dgm:animLvl val="lvl"/>
        </dgm:presLayoutVars>
      </dgm:prSet>
      <dgm:spPr/>
    </dgm:pt>
    <dgm:pt modelId="{29A538EB-FBF8-4EA0-B2FA-F139D11D8619}" type="pres">
      <dgm:prSet presAssocID="{54858AAA-20ED-4BC3-8419-E4246998B811}" presName="thickLine" presStyleLbl="alignNode1" presStyleIdx="0" presStyleCnt="5"/>
      <dgm:spPr/>
    </dgm:pt>
    <dgm:pt modelId="{1768D0D6-6491-4E61-A735-5B496FA75C94}" type="pres">
      <dgm:prSet presAssocID="{54858AAA-20ED-4BC3-8419-E4246998B811}" presName="horz1" presStyleCnt="0"/>
      <dgm:spPr/>
    </dgm:pt>
    <dgm:pt modelId="{A0D2EC49-B40D-4F5B-B029-18A2776615B9}" type="pres">
      <dgm:prSet presAssocID="{54858AAA-20ED-4BC3-8419-E4246998B811}" presName="tx1" presStyleLbl="revTx" presStyleIdx="0" presStyleCnt="5"/>
      <dgm:spPr/>
    </dgm:pt>
    <dgm:pt modelId="{1C6BDC9A-C74A-4E27-ABAC-DF3BA4B0D1C8}" type="pres">
      <dgm:prSet presAssocID="{54858AAA-20ED-4BC3-8419-E4246998B811}" presName="vert1" presStyleCnt="0"/>
      <dgm:spPr/>
    </dgm:pt>
    <dgm:pt modelId="{036339B4-EE72-4C87-995A-93A4060E2BD5}" type="pres">
      <dgm:prSet presAssocID="{E29AC683-ACFF-4921-A661-57581C209A7C}" presName="thickLine" presStyleLbl="alignNode1" presStyleIdx="1" presStyleCnt="5"/>
      <dgm:spPr/>
    </dgm:pt>
    <dgm:pt modelId="{4EBEFC42-2A74-4801-B03E-A99D1A0B6756}" type="pres">
      <dgm:prSet presAssocID="{E29AC683-ACFF-4921-A661-57581C209A7C}" presName="horz1" presStyleCnt="0"/>
      <dgm:spPr/>
    </dgm:pt>
    <dgm:pt modelId="{50917EAE-ADC7-4D80-89AF-52D760002B70}" type="pres">
      <dgm:prSet presAssocID="{E29AC683-ACFF-4921-A661-57581C209A7C}" presName="tx1" presStyleLbl="revTx" presStyleIdx="1" presStyleCnt="5"/>
      <dgm:spPr/>
    </dgm:pt>
    <dgm:pt modelId="{C416DDF9-C62E-4D42-8366-DEF2F1464183}" type="pres">
      <dgm:prSet presAssocID="{E29AC683-ACFF-4921-A661-57581C209A7C}" presName="vert1" presStyleCnt="0"/>
      <dgm:spPr/>
    </dgm:pt>
    <dgm:pt modelId="{528A74CB-2AA0-4709-BF52-CED81D41AA4F}" type="pres">
      <dgm:prSet presAssocID="{9DA1CDAF-9CD1-42D9-80DC-D753FED1A697}" presName="thickLine" presStyleLbl="alignNode1" presStyleIdx="2" presStyleCnt="5"/>
      <dgm:spPr/>
    </dgm:pt>
    <dgm:pt modelId="{B97C84C5-9E00-4CE6-8D94-4A1D1D34F94A}" type="pres">
      <dgm:prSet presAssocID="{9DA1CDAF-9CD1-42D9-80DC-D753FED1A697}" presName="horz1" presStyleCnt="0"/>
      <dgm:spPr/>
    </dgm:pt>
    <dgm:pt modelId="{2DC0BF82-4758-4315-A2F7-5BA2B06FFCC2}" type="pres">
      <dgm:prSet presAssocID="{9DA1CDAF-9CD1-42D9-80DC-D753FED1A697}" presName="tx1" presStyleLbl="revTx" presStyleIdx="2" presStyleCnt="5"/>
      <dgm:spPr/>
    </dgm:pt>
    <dgm:pt modelId="{DF409055-6E14-427C-BCDB-EC05151A29DC}" type="pres">
      <dgm:prSet presAssocID="{9DA1CDAF-9CD1-42D9-80DC-D753FED1A697}" presName="vert1" presStyleCnt="0"/>
      <dgm:spPr/>
    </dgm:pt>
    <dgm:pt modelId="{4793CB92-4ADD-44B9-9783-6F121B24C56A}" type="pres">
      <dgm:prSet presAssocID="{E5F57263-60D0-4E61-94C7-62D1BBD06DB8}" presName="thickLine" presStyleLbl="alignNode1" presStyleIdx="3" presStyleCnt="5"/>
      <dgm:spPr/>
    </dgm:pt>
    <dgm:pt modelId="{FFB677C5-A904-4BD2-992C-5F9F230F4A93}" type="pres">
      <dgm:prSet presAssocID="{E5F57263-60D0-4E61-94C7-62D1BBD06DB8}" presName="horz1" presStyleCnt="0"/>
      <dgm:spPr/>
    </dgm:pt>
    <dgm:pt modelId="{7FF063D7-0D2F-46BC-9A5F-EAC3212DD877}" type="pres">
      <dgm:prSet presAssocID="{E5F57263-60D0-4E61-94C7-62D1BBD06DB8}" presName="tx1" presStyleLbl="revTx" presStyleIdx="3" presStyleCnt="5"/>
      <dgm:spPr/>
    </dgm:pt>
    <dgm:pt modelId="{CA30E4FB-5A6B-41A5-9956-9FA8C800C235}" type="pres">
      <dgm:prSet presAssocID="{E5F57263-60D0-4E61-94C7-62D1BBD06DB8}" presName="vert1" presStyleCnt="0"/>
      <dgm:spPr/>
    </dgm:pt>
    <dgm:pt modelId="{4F24DA48-3BC6-4353-958F-7CAA4224FAD3}" type="pres">
      <dgm:prSet presAssocID="{12E8D2B9-2C88-4A3B-B08E-84F89B11227B}" presName="thickLine" presStyleLbl="alignNode1" presStyleIdx="4" presStyleCnt="5"/>
      <dgm:spPr/>
    </dgm:pt>
    <dgm:pt modelId="{892C9855-18A7-47E2-8013-3D54BFD4D734}" type="pres">
      <dgm:prSet presAssocID="{12E8D2B9-2C88-4A3B-B08E-84F89B11227B}" presName="horz1" presStyleCnt="0"/>
      <dgm:spPr/>
    </dgm:pt>
    <dgm:pt modelId="{ABDFDD37-05D2-4283-A1C6-0FF5A43B7D3D}" type="pres">
      <dgm:prSet presAssocID="{12E8D2B9-2C88-4A3B-B08E-84F89B11227B}" presName="tx1" presStyleLbl="revTx" presStyleIdx="4" presStyleCnt="5"/>
      <dgm:spPr/>
    </dgm:pt>
    <dgm:pt modelId="{063A8BB7-0DE4-452C-9BBE-CD2A9B2F3286}" type="pres">
      <dgm:prSet presAssocID="{12E8D2B9-2C88-4A3B-B08E-84F89B11227B}" presName="vert1" presStyleCnt="0"/>
      <dgm:spPr/>
    </dgm:pt>
  </dgm:ptLst>
  <dgm:cxnLst>
    <dgm:cxn modelId="{81C21807-FC42-4717-A074-ADE309686F0F}" type="presOf" srcId="{12E8D2B9-2C88-4A3B-B08E-84F89B11227B}" destId="{ABDFDD37-05D2-4283-A1C6-0FF5A43B7D3D}" srcOrd="0" destOrd="0" presId="urn:microsoft.com/office/officeart/2008/layout/LinedList"/>
    <dgm:cxn modelId="{7453AB20-560A-45D8-AA82-A30DF37F49D9}" type="presOf" srcId="{E5F57263-60D0-4E61-94C7-62D1BBD06DB8}" destId="{7FF063D7-0D2F-46BC-9A5F-EAC3212DD877}" srcOrd="0" destOrd="0" presId="urn:microsoft.com/office/officeart/2008/layout/LinedList"/>
    <dgm:cxn modelId="{B7D66045-D807-4687-94BF-9043F5E93348}" srcId="{193D88BE-CD9B-4E9E-A401-79ABACB87FF7}" destId="{E5F57263-60D0-4E61-94C7-62D1BBD06DB8}" srcOrd="3" destOrd="0" parTransId="{B7868A2D-13BA-4F27-A9BA-FEA415B43F43}" sibTransId="{1F5EC482-8985-4126-9E70-843E21D9C444}"/>
    <dgm:cxn modelId="{105B6C48-454C-478B-8AEB-F6EF37533383}" srcId="{193D88BE-CD9B-4E9E-A401-79ABACB87FF7}" destId="{9DA1CDAF-9CD1-42D9-80DC-D753FED1A697}" srcOrd="2" destOrd="0" parTransId="{BF490078-D1B5-45BA-9A57-C0460B6AA840}" sibTransId="{E6294349-9D5A-4755-BC5A-073D15215B60}"/>
    <dgm:cxn modelId="{F6E6DD4D-6377-4659-B2F6-E0482FCCD305}" type="presOf" srcId="{9DA1CDAF-9CD1-42D9-80DC-D753FED1A697}" destId="{2DC0BF82-4758-4315-A2F7-5BA2B06FFCC2}" srcOrd="0" destOrd="0" presId="urn:microsoft.com/office/officeart/2008/layout/LinedList"/>
    <dgm:cxn modelId="{FCD3A47E-8587-40A4-A250-60A31F8A354E}" srcId="{193D88BE-CD9B-4E9E-A401-79ABACB87FF7}" destId="{E29AC683-ACFF-4921-A661-57581C209A7C}" srcOrd="1" destOrd="0" parTransId="{4CCA352A-9353-4816-9D0C-B155748627EB}" sibTransId="{2AC3E229-EFAF-4F4B-81B4-BFB5BF25D471}"/>
    <dgm:cxn modelId="{A8F111AD-D34C-4C00-A6BF-E097BADC10FE}" srcId="{193D88BE-CD9B-4E9E-A401-79ABACB87FF7}" destId="{54858AAA-20ED-4BC3-8419-E4246998B811}" srcOrd="0" destOrd="0" parTransId="{4BBC58B3-CDAC-4769-8661-ED54732557B5}" sibTransId="{FCEAB950-F1FB-4DD7-9C76-427B60983529}"/>
    <dgm:cxn modelId="{59999DB3-75D5-42FD-A327-88EF6E66B1EF}" type="presOf" srcId="{54858AAA-20ED-4BC3-8419-E4246998B811}" destId="{A0D2EC49-B40D-4F5B-B029-18A2776615B9}" srcOrd="0" destOrd="0" presId="urn:microsoft.com/office/officeart/2008/layout/LinedList"/>
    <dgm:cxn modelId="{4738EBB6-6FC1-41D7-B4CC-31ECA8D39905}" type="presOf" srcId="{E29AC683-ACFF-4921-A661-57581C209A7C}" destId="{50917EAE-ADC7-4D80-89AF-52D760002B70}" srcOrd="0" destOrd="0" presId="urn:microsoft.com/office/officeart/2008/layout/LinedList"/>
    <dgm:cxn modelId="{FCF4A5D4-709B-405F-9981-234E9A67B3BA}" type="presOf" srcId="{193D88BE-CD9B-4E9E-A401-79ABACB87FF7}" destId="{6B1EEDFE-ABB2-4867-A92E-274C3985B626}" srcOrd="0" destOrd="0" presId="urn:microsoft.com/office/officeart/2008/layout/LinedList"/>
    <dgm:cxn modelId="{250CBCD4-9C2E-4480-8CCC-50838234B7BA}" srcId="{193D88BE-CD9B-4E9E-A401-79ABACB87FF7}" destId="{12E8D2B9-2C88-4A3B-B08E-84F89B11227B}" srcOrd="4" destOrd="0" parTransId="{70B1CC3A-A867-4138-A486-F1D0CA62C6AE}" sibTransId="{EC29350E-5440-4839-951F-52113DA44F16}"/>
    <dgm:cxn modelId="{BF7C6E9A-D5D4-4B80-B2CE-16829AAB0173}" type="presParOf" srcId="{6B1EEDFE-ABB2-4867-A92E-274C3985B626}" destId="{29A538EB-FBF8-4EA0-B2FA-F139D11D8619}" srcOrd="0" destOrd="0" presId="urn:microsoft.com/office/officeart/2008/layout/LinedList"/>
    <dgm:cxn modelId="{A468D437-DDF1-4619-B30A-834875150D17}" type="presParOf" srcId="{6B1EEDFE-ABB2-4867-A92E-274C3985B626}" destId="{1768D0D6-6491-4E61-A735-5B496FA75C94}" srcOrd="1" destOrd="0" presId="urn:microsoft.com/office/officeart/2008/layout/LinedList"/>
    <dgm:cxn modelId="{118E85C1-B425-438C-9F51-F6A4F3EB8ABF}" type="presParOf" srcId="{1768D0D6-6491-4E61-A735-5B496FA75C94}" destId="{A0D2EC49-B40D-4F5B-B029-18A2776615B9}" srcOrd="0" destOrd="0" presId="urn:microsoft.com/office/officeart/2008/layout/LinedList"/>
    <dgm:cxn modelId="{4FB78902-F684-4D49-A10D-32426D3EDA00}" type="presParOf" srcId="{1768D0D6-6491-4E61-A735-5B496FA75C94}" destId="{1C6BDC9A-C74A-4E27-ABAC-DF3BA4B0D1C8}" srcOrd="1" destOrd="0" presId="urn:microsoft.com/office/officeart/2008/layout/LinedList"/>
    <dgm:cxn modelId="{F648B135-6939-4D20-82C1-03B0E0D27AAF}" type="presParOf" srcId="{6B1EEDFE-ABB2-4867-A92E-274C3985B626}" destId="{036339B4-EE72-4C87-995A-93A4060E2BD5}" srcOrd="2" destOrd="0" presId="urn:microsoft.com/office/officeart/2008/layout/LinedList"/>
    <dgm:cxn modelId="{E78ACA4B-7C2F-4605-A49E-AE32EFD62CAA}" type="presParOf" srcId="{6B1EEDFE-ABB2-4867-A92E-274C3985B626}" destId="{4EBEFC42-2A74-4801-B03E-A99D1A0B6756}" srcOrd="3" destOrd="0" presId="urn:microsoft.com/office/officeart/2008/layout/LinedList"/>
    <dgm:cxn modelId="{D1BCEB3B-A1EF-4C0E-889F-F822E9356C59}" type="presParOf" srcId="{4EBEFC42-2A74-4801-B03E-A99D1A0B6756}" destId="{50917EAE-ADC7-4D80-89AF-52D760002B70}" srcOrd="0" destOrd="0" presId="urn:microsoft.com/office/officeart/2008/layout/LinedList"/>
    <dgm:cxn modelId="{C1A3A536-CC7E-47E3-BF35-C12E967CFCFE}" type="presParOf" srcId="{4EBEFC42-2A74-4801-B03E-A99D1A0B6756}" destId="{C416DDF9-C62E-4D42-8366-DEF2F1464183}" srcOrd="1" destOrd="0" presId="urn:microsoft.com/office/officeart/2008/layout/LinedList"/>
    <dgm:cxn modelId="{AE2B08CA-32D8-46C3-B514-E75A47CF9038}" type="presParOf" srcId="{6B1EEDFE-ABB2-4867-A92E-274C3985B626}" destId="{528A74CB-2AA0-4709-BF52-CED81D41AA4F}" srcOrd="4" destOrd="0" presId="urn:microsoft.com/office/officeart/2008/layout/LinedList"/>
    <dgm:cxn modelId="{72E47152-4354-4AA6-808F-8C188C3B7BA6}" type="presParOf" srcId="{6B1EEDFE-ABB2-4867-A92E-274C3985B626}" destId="{B97C84C5-9E00-4CE6-8D94-4A1D1D34F94A}" srcOrd="5" destOrd="0" presId="urn:microsoft.com/office/officeart/2008/layout/LinedList"/>
    <dgm:cxn modelId="{54038A24-D7F8-4055-84D2-56CFF9B5F2B8}" type="presParOf" srcId="{B97C84C5-9E00-4CE6-8D94-4A1D1D34F94A}" destId="{2DC0BF82-4758-4315-A2F7-5BA2B06FFCC2}" srcOrd="0" destOrd="0" presId="urn:microsoft.com/office/officeart/2008/layout/LinedList"/>
    <dgm:cxn modelId="{763D8803-D180-4669-96E3-9527B69EC389}" type="presParOf" srcId="{B97C84C5-9E00-4CE6-8D94-4A1D1D34F94A}" destId="{DF409055-6E14-427C-BCDB-EC05151A29DC}" srcOrd="1" destOrd="0" presId="urn:microsoft.com/office/officeart/2008/layout/LinedList"/>
    <dgm:cxn modelId="{BBF075BD-C01C-45BD-91EB-D09A4A8ADDA6}" type="presParOf" srcId="{6B1EEDFE-ABB2-4867-A92E-274C3985B626}" destId="{4793CB92-4ADD-44B9-9783-6F121B24C56A}" srcOrd="6" destOrd="0" presId="urn:microsoft.com/office/officeart/2008/layout/LinedList"/>
    <dgm:cxn modelId="{770BE379-F07E-4FF9-95A7-2DF06AAA3013}" type="presParOf" srcId="{6B1EEDFE-ABB2-4867-A92E-274C3985B626}" destId="{FFB677C5-A904-4BD2-992C-5F9F230F4A93}" srcOrd="7" destOrd="0" presId="urn:microsoft.com/office/officeart/2008/layout/LinedList"/>
    <dgm:cxn modelId="{C0A183DE-9668-42C4-BBE2-8FC468EF4B70}" type="presParOf" srcId="{FFB677C5-A904-4BD2-992C-5F9F230F4A93}" destId="{7FF063D7-0D2F-46BC-9A5F-EAC3212DD877}" srcOrd="0" destOrd="0" presId="urn:microsoft.com/office/officeart/2008/layout/LinedList"/>
    <dgm:cxn modelId="{125D6A35-4169-4402-9BF3-505B01169EC0}" type="presParOf" srcId="{FFB677C5-A904-4BD2-992C-5F9F230F4A93}" destId="{CA30E4FB-5A6B-41A5-9956-9FA8C800C235}" srcOrd="1" destOrd="0" presId="urn:microsoft.com/office/officeart/2008/layout/LinedList"/>
    <dgm:cxn modelId="{94C8A26C-ED58-400E-A767-4845586EB56F}" type="presParOf" srcId="{6B1EEDFE-ABB2-4867-A92E-274C3985B626}" destId="{4F24DA48-3BC6-4353-958F-7CAA4224FAD3}" srcOrd="8" destOrd="0" presId="urn:microsoft.com/office/officeart/2008/layout/LinedList"/>
    <dgm:cxn modelId="{72AFEE1A-652B-4DC2-966B-03AE40FE21E6}" type="presParOf" srcId="{6B1EEDFE-ABB2-4867-A92E-274C3985B626}" destId="{892C9855-18A7-47E2-8013-3D54BFD4D734}" srcOrd="9" destOrd="0" presId="urn:microsoft.com/office/officeart/2008/layout/LinedList"/>
    <dgm:cxn modelId="{E4C65CBF-A4EF-4E9C-87BA-F9C4AB634DE5}" type="presParOf" srcId="{892C9855-18A7-47E2-8013-3D54BFD4D734}" destId="{ABDFDD37-05D2-4283-A1C6-0FF5A43B7D3D}" srcOrd="0" destOrd="0" presId="urn:microsoft.com/office/officeart/2008/layout/LinedList"/>
    <dgm:cxn modelId="{D1384B83-50B1-4B2D-A12D-3E76A86FBBCC}" type="presParOf" srcId="{892C9855-18A7-47E2-8013-3D54BFD4D734}" destId="{063A8BB7-0DE4-452C-9BBE-CD2A9B2F328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E154FB4-AF54-43CA-8B59-2EE3792C0A1E}" type="doc">
      <dgm:prSet loTypeId="urn:microsoft.com/office/officeart/2016/7/layout/VerticalSolidActionList" loCatId="List" qsTypeId="urn:microsoft.com/office/officeart/2005/8/quickstyle/simple5" qsCatId="simple" csTypeId="urn:microsoft.com/office/officeart/2005/8/colors/accent1_2" csCatId="accent1"/>
      <dgm:spPr/>
      <dgm:t>
        <a:bodyPr/>
        <a:lstStyle/>
        <a:p>
          <a:endParaRPr lang="en-US"/>
        </a:p>
      </dgm:t>
    </dgm:pt>
    <dgm:pt modelId="{22A0559E-32C5-43F9-AB01-D57DBB78817F}">
      <dgm:prSet/>
      <dgm:spPr/>
      <dgm:t>
        <a:bodyPr/>
        <a:lstStyle/>
        <a:p>
          <a:r>
            <a:rPr lang="en-US"/>
            <a:t>Aim</a:t>
          </a:r>
        </a:p>
      </dgm:t>
    </dgm:pt>
    <dgm:pt modelId="{E495F6DA-439D-47A4-AEF5-C37FE9396871}" type="parTrans" cxnId="{14F43F7E-DB68-4532-9A51-E65E201D7700}">
      <dgm:prSet/>
      <dgm:spPr/>
      <dgm:t>
        <a:bodyPr/>
        <a:lstStyle/>
        <a:p>
          <a:endParaRPr lang="en-US"/>
        </a:p>
      </dgm:t>
    </dgm:pt>
    <dgm:pt modelId="{473E96D4-96CE-4782-AC48-C676FC43D7FF}" type="sibTrans" cxnId="{14F43F7E-DB68-4532-9A51-E65E201D7700}">
      <dgm:prSet/>
      <dgm:spPr/>
      <dgm:t>
        <a:bodyPr/>
        <a:lstStyle/>
        <a:p>
          <a:endParaRPr lang="en-US"/>
        </a:p>
      </dgm:t>
    </dgm:pt>
    <dgm:pt modelId="{F291ECB3-4046-42CE-BA13-D205CCDE46C4}">
      <dgm:prSet custT="1"/>
      <dgm:spPr/>
      <dgm:t>
        <a:bodyPr/>
        <a:lstStyle/>
        <a:p>
          <a:r>
            <a:rPr lang="en-US" sz="1800" dirty="0"/>
            <a:t>Aim to enhance user experience with additional features like weather maps and real-time updates.</a:t>
          </a:r>
        </a:p>
      </dgm:t>
    </dgm:pt>
    <dgm:pt modelId="{11502903-F99C-4529-996D-8A667C59495A}" type="parTrans" cxnId="{A24C8AEE-1326-4264-ADAC-6DC3781BF509}">
      <dgm:prSet/>
      <dgm:spPr/>
      <dgm:t>
        <a:bodyPr/>
        <a:lstStyle/>
        <a:p>
          <a:endParaRPr lang="en-US"/>
        </a:p>
      </dgm:t>
    </dgm:pt>
    <dgm:pt modelId="{998DE0AF-98DE-4D94-A27C-0F0153D109C3}" type="sibTrans" cxnId="{A24C8AEE-1326-4264-ADAC-6DC3781BF509}">
      <dgm:prSet/>
      <dgm:spPr/>
      <dgm:t>
        <a:bodyPr/>
        <a:lstStyle/>
        <a:p>
          <a:endParaRPr lang="en-US"/>
        </a:p>
      </dgm:t>
    </dgm:pt>
    <dgm:pt modelId="{4B4F809C-0746-45BE-B263-7E8386D58F73}">
      <dgm:prSet/>
      <dgm:spPr/>
      <dgm:t>
        <a:bodyPr/>
        <a:lstStyle/>
        <a:p>
          <a:r>
            <a:rPr lang="en-US"/>
            <a:t>Encourage</a:t>
          </a:r>
        </a:p>
      </dgm:t>
    </dgm:pt>
    <dgm:pt modelId="{7AEB9700-40F0-49B6-BD45-84B75CFA2E28}" type="parTrans" cxnId="{4F8C1682-9217-4F4B-B709-B8F9D5355B72}">
      <dgm:prSet/>
      <dgm:spPr/>
      <dgm:t>
        <a:bodyPr/>
        <a:lstStyle/>
        <a:p>
          <a:endParaRPr lang="en-US"/>
        </a:p>
      </dgm:t>
    </dgm:pt>
    <dgm:pt modelId="{82A293E1-F7AD-40CD-8BE8-57F7B00C403C}" type="sibTrans" cxnId="{4F8C1682-9217-4F4B-B709-B8F9D5355B72}">
      <dgm:prSet/>
      <dgm:spPr/>
      <dgm:t>
        <a:bodyPr/>
        <a:lstStyle/>
        <a:p>
          <a:endParaRPr lang="en-US"/>
        </a:p>
      </dgm:t>
    </dgm:pt>
    <dgm:pt modelId="{D1588501-436A-4E2F-B906-461854EC185C}">
      <dgm:prSet custT="1"/>
      <dgm:spPr/>
      <dgm:t>
        <a:bodyPr/>
        <a:lstStyle/>
        <a:p>
          <a:r>
            <a:rPr lang="en-US" sz="1800" dirty="0"/>
            <a:t>Encourage user feedback and contributions for continuous improvement.</a:t>
          </a:r>
        </a:p>
      </dgm:t>
    </dgm:pt>
    <dgm:pt modelId="{5BD26628-E22D-40BC-8196-3BBC0FC95774}" type="parTrans" cxnId="{9E906991-0873-4881-9ED4-CCF39FCCB058}">
      <dgm:prSet/>
      <dgm:spPr/>
      <dgm:t>
        <a:bodyPr/>
        <a:lstStyle/>
        <a:p>
          <a:endParaRPr lang="en-US"/>
        </a:p>
      </dgm:t>
    </dgm:pt>
    <dgm:pt modelId="{97E5227A-C309-4D97-A2BA-81F8A56B4FB2}" type="sibTrans" cxnId="{9E906991-0873-4881-9ED4-CCF39FCCB058}">
      <dgm:prSet/>
      <dgm:spPr/>
      <dgm:t>
        <a:bodyPr/>
        <a:lstStyle/>
        <a:p>
          <a:endParaRPr lang="en-US"/>
        </a:p>
      </dgm:t>
    </dgm:pt>
    <dgm:pt modelId="{27D8AC0D-C646-4AC0-864C-BA62CC9D6519}">
      <dgm:prSet/>
      <dgm:spPr/>
      <dgm:t>
        <a:bodyPr/>
        <a:lstStyle/>
        <a:p>
          <a:r>
            <a:rPr lang="en-US"/>
            <a:t>Explore</a:t>
          </a:r>
        </a:p>
      </dgm:t>
    </dgm:pt>
    <dgm:pt modelId="{2555E237-8618-4E57-B423-26E4E4CCCDA9}" type="parTrans" cxnId="{8CD85009-F8D5-48A6-879D-50B002A0B674}">
      <dgm:prSet/>
      <dgm:spPr/>
      <dgm:t>
        <a:bodyPr/>
        <a:lstStyle/>
        <a:p>
          <a:endParaRPr lang="en-US"/>
        </a:p>
      </dgm:t>
    </dgm:pt>
    <dgm:pt modelId="{2AF0262D-BF0E-40D5-929F-AB942EE99C5D}" type="sibTrans" cxnId="{8CD85009-F8D5-48A6-879D-50B002A0B674}">
      <dgm:prSet/>
      <dgm:spPr/>
      <dgm:t>
        <a:bodyPr/>
        <a:lstStyle/>
        <a:p>
          <a:endParaRPr lang="en-US"/>
        </a:p>
      </dgm:t>
    </dgm:pt>
    <dgm:pt modelId="{B7949640-C878-4C5D-9A2A-661563365164}">
      <dgm:prSet custT="1"/>
      <dgm:spPr/>
      <dgm:t>
        <a:bodyPr/>
        <a:lstStyle/>
        <a:p>
          <a:r>
            <a:rPr lang="en-US" sz="1800" dirty="0"/>
            <a:t>Explore partnerships with weather data providers for real-time data integration.</a:t>
          </a:r>
        </a:p>
      </dgm:t>
    </dgm:pt>
    <dgm:pt modelId="{44B90958-28F7-4EB5-B532-95CCC52A6E54}" type="parTrans" cxnId="{7EC13586-9C36-4DD6-B911-D2C5DC04CAA9}">
      <dgm:prSet/>
      <dgm:spPr/>
      <dgm:t>
        <a:bodyPr/>
        <a:lstStyle/>
        <a:p>
          <a:endParaRPr lang="en-US"/>
        </a:p>
      </dgm:t>
    </dgm:pt>
    <dgm:pt modelId="{58AAB18C-4A3A-415B-BB70-5BFD9A9962D2}" type="sibTrans" cxnId="{7EC13586-9C36-4DD6-B911-D2C5DC04CAA9}">
      <dgm:prSet/>
      <dgm:spPr/>
      <dgm:t>
        <a:bodyPr/>
        <a:lstStyle/>
        <a:p>
          <a:endParaRPr lang="en-US"/>
        </a:p>
      </dgm:t>
    </dgm:pt>
    <dgm:pt modelId="{A6046523-D72D-4359-8DB5-D328654A38C5}">
      <dgm:prSet/>
      <dgm:spPr/>
      <dgm:t>
        <a:bodyPr/>
        <a:lstStyle/>
        <a:p>
          <a:r>
            <a:rPr lang="en-US" dirty="0"/>
            <a:t>Extend</a:t>
          </a:r>
        </a:p>
      </dgm:t>
    </dgm:pt>
    <dgm:pt modelId="{B81EDBF6-094B-428E-97A3-37020857C1FC}" type="parTrans" cxnId="{72C2DAB5-C53C-4D7C-802C-05778C53A178}">
      <dgm:prSet/>
      <dgm:spPr/>
      <dgm:t>
        <a:bodyPr/>
        <a:lstStyle/>
        <a:p>
          <a:endParaRPr lang="en-US"/>
        </a:p>
      </dgm:t>
    </dgm:pt>
    <dgm:pt modelId="{38A25122-4BEF-4D10-8118-A1E2EF29CD44}" type="sibTrans" cxnId="{72C2DAB5-C53C-4D7C-802C-05778C53A178}">
      <dgm:prSet/>
      <dgm:spPr/>
      <dgm:t>
        <a:bodyPr/>
        <a:lstStyle/>
        <a:p>
          <a:endParaRPr lang="en-US"/>
        </a:p>
      </dgm:t>
    </dgm:pt>
    <dgm:pt modelId="{79500F35-6F10-4CC5-B3C2-7D7BFC7B18FD}">
      <dgm:prSet custT="1"/>
      <dgm:spPr/>
      <dgm:t>
        <a:bodyPr/>
        <a:lstStyle/>
        <a:p>
          <a:r>
            <a:rPr lang="en-US" sz="1800" dirty="0"/>
            <a:t>Extend the app's reach to serve users worldwide.</a:t>
          </a:r>
        </a:p>
      </dgm:t>
    </dgm:pt>
    <dgm:pt modelId="{AF9091A8-A759-4F9C-BA16-7927AABD1070}" type="parTrans" cxnId="{3DAC320A-E64C-4A0A-B4B8-EA9FEF577A0E}">
      <dgm:prSet/>
      <dgm:spPr/>
      <dgm:t>
        <a:bodyPr/>
        <a:lstStyle/>
        <a:p>
          <a:endParaRPr lang="en-US"/>
        </a:p>
      </dgm:t>
    </dgm:pt>
    <dgm:pt modelId="{84EBA833-CF93-480F-BC20-6724D0317852}" type="sibTrans" cxnId="{3DAC320A-E64C-4A0A-B4B8-EA9FEF577A0E}">
      <dgm:prSet/>
      <dgm:spPr/>
      <dgm:t>
        <a:bodyPr/>
        <a:lstStyle/>
        <a:p>
          <a:endParaRPr lang="en-US"/>
        </a:p>
      </dgm:t>
    </dgm:pt>
    <dgm:pt modelId="{929DDCEE-AE99-4A2F-B3B7-5A9BC2E0C517}" type="pres">
      <dgm:prSet presAssocID="{0E154FB4-AF54-43CA-8B59-2EE3792C0A1E}" presName="Name0" presStyleCnt="0">
        <dgm:presLayoutVars>
          <dgm:dir/>
          <dgm:animLvl val="lvl"/>
          <dgm:resizeHandles val="exact"/>
        </dgm:presLayoutVars>
      </dgm:prSet>
      <dgm:spPr/>
    </dgm:pt>
    <dgm:pt modelId="{8816DE20-D965-4933-9A2C-A02FEDF77D16}" type="pres">
      <dgm:prSet presAssocID="{22A0559E-32C5-43F9-AB01-D57DBB78817F}" presName="linNode" presStyleCnt="0"/>
      <dgm:spPr/>
    </dgm:pt>
    <dgm:pt modelId="{ADF21A8B-5756-4045-9629-2EB6E5356848}" type="pres">
      <dgm:prSet presAssocID="{22A0559E-32C5-43F9-AB01-D57DBB78817F}" presName="parentText" presStyleLbl="alignNode1" presStyleIdx="0" presStyleCnt="4" custLinFactY="122453" custLinFactNeighborY="200000">
        <dgm:presLayoutVars>
          <dgm:chMax val="1"/>
          <dgm:bulletEnabled/>
        </dgm:presLayoutVars>
      </dgm:prSet>
      <dgm:spPr/>
    </dgm:pt>
    <dgm:pt modelId="{F1F46F2B-F550-4695-AB24-172C6D225963}" type="pres">
      <dgm:prSet presAssocID="{22A0559E-32C5-43F9-AB01-D57DBB78817F}" presName="descendantText" presStyleLbl="alignAccFollowNode1" presStyleIdx="0" presStyleCnt="4" custLinFactY="153988" custLinFactNeighborX="0" custLinFactNeighborY="200000">
        <dgm:presLayoutVars>
          <dgm:bulletEnabled/>
        </dgm:presLayoutVars>
      </dgm:prSet>
      <dgm:spPr/>
    </dgm:pt>
    <dgm:pt modelId="{05156451-150D-4CD8-B353-03FB51104E49}" type="pres">
      <dgm:prSet presAssocID="{473E96D4-96CE-4782-AC48-C676FC43D7FF}" presName="sp" presStyleCnt="0"/>
      <dgm:spPr/>
    </dgm:pt>
    <dgm:pt modelId="{BFC6851E-D9FD-4D46-B77A-110C28834B2A}" type="pres">
      <dgm:prSet presAssocID="{4B4F809C-0746-45BE-B263-7E8386D58F73}" presName="linNode" presStyleCnt="0"/>
      <dgm:spPr/>
    </dgm:pt>
    <dgm:pt modelId="{A67A0C7E-5774-48F5-9E46-A1BFF2E2AE7A}" type="pres">
      <dgm:prSet presAssocID="{4B4F809C-0746-45BE-B263-7E8386D58F73}" presName="parentText" presStyleLbl="alignNode1" presStyleIdx="1" presStyleCnt="4">
        <dgm:presLayoutVars>
          <dgm:chMax val="1"/>
          <dgm:bulletEnabled/>
        </dgm:presLayoutVars>
      </dgm:prSet>
      <dgm:spPr/>
    </dgm:pt>
    <dgm:pt modelId="{7A2C423D-58F5-49BE-90A8-5F692DBAC5EC}" type="pres">
      <dgm:prSet presAssocID="{4B4F809C-0746-45BE-B263-7E8386D58F73}" presName="descendantText" presStyleLbl="alignAccFollowNode1" presStyleIdx="1" presStyleCnt="4">
        <dgm:presLayoutVars>
          <dgm:bulletEnabled/>
        </dgm:presLayoutVars>
      </dgm:prSet>
      <dgm:spPr/>
    </dgm:pt>
    <dgm:pt modelId="{767DE250-CC8A-4E60-8246-2B29EC24DC69}" type="pres">
      <dgm:prSet presAssocID="{82A293E1-F7AD-40CD-8BE8-57F7B00C403C}" presName="sp" presStyleCnt="0"/>
      <dgm:spPr/>
    </dgm:pt>
    <dgm:pt modelId="{935EDFB9-3CB4-42B6-8E9B-004C8FC2E753}" type="pres">
      <dgm:prSet presAssocID="{27D8AC0D-C646-4AC0-864C-BA62CC9D6519}" presName="linNode" presStyleCnt="0"/>
      <dgm:spPr/>
    </dgm:pt>
    <dgm:pt modelId="{2EFF36E9-50A9-4E91-9240-7755AB11DB0C}" type="pres">
      <dgm:prSet presAssocID="{27D8AC0D-C646-4AC0-864C-BA62CC9D6519}" presName="parentText" presStyleLbl="alignNode1" presStyleIdx="2" presStyleCnt="4">
        <dgm:presLayoutVars>
          <dgm:chMax val="1"/>
          <dgm:bulletEnabled/>
        </dgm:presLayoutVars>
      </dgm:prSet>
      <dgm:spPr/>
    </dgm:pt>
    <dgm:pt modelId="{F2B8DD31-1554-406C-BF20-E795EE53133C}" type="pres">
      <dgm:prSet presAssocID="{27D8AC0D-C646-4AC0-864C-BA62CC9D6519}" presName="descendantText" presStyleLbl="alignAccFollowNode1" presStyleIdx="2" presStyleCnt="4">
        <dgm:presLayoutVars>
          <dgm:bulletEnabled/>
        </dgm:presLayoutVars>
      </dgm:prSet>
      <dgm:spPr/>
    </dgm:pt>
    <dgm:pt modelId="{F74AC098-B681-45CF-A9E7-D83256EDE90A}" type="pres">
      <dgm:prSet presAssocID="{2AF0262D-BF0E-40D5-929F-AB942EE99C5D}" presName="sp" presStyleCnt="0"/>
      <dgm:spPr/>
    </dgm:pt>
    <dgm:pt modelId="{BD9E4F79-228F-4DA1-A725-5573FDE75506}" type="pres">
      <dgm:prSet presAssocID="{A6046523-D72D-4359-8DB5-D328654A38C5}" presName="linNode" presStyleCnt="0"/>
      <dgm:spPr/>
    </dgm:pt>
    <dgm:pt modelId="{811D51AF-A9A6-4B4F-87A3-CCE74D91A5EE}" type="pres">
      <dgm:prSet presAssocID="{A6046523-D72D-4359-8DB5-D328654A38C5}" presName="parentText" presStyleLbl="alignNode1" presStyleIdx="3" presStyleCnt="4" custLinFactY="-118693" custLinFactNeighborY="-200000">
        <dgm:presLayoutVars>
          <dgm:chMax val="1"/>
          <dgm:bulletEnabled/>
        </dgm:presLayoutVars>
      </dgm:prSet>
      <dgm:spPr/>
    </dgm:pt>
    <dgm:pt modelId="{BAA900D8-D257-437E-9F60-560D024BDF85}" type="pres">
      <dgm:prSet presAssocID="{A6046523-D72D-4359-8DB5-D328654A38C5}" presName="descendantText" presStyleLbl="alignAccFollowNode1" presStyleIdx="3" presStyleCnt="4" custLinFactY="-117980" custLinFactNeighborX="0" custLinFactNeighborY="-200000">
        <dgm:presLayoutVars>
          <dgm:bulletEnabled/>
        </dgm:presLayoutVars>
      </dgm:prSet>
      <dgm:spPr/>
    </dgm:pt>
  </dgm:ptLst>
  <dgm:cxnLst>
    <dgm:cxn modelId="{8CD85009-F8D5-48A6-879D-50B002A0B674}" srcId="{0E154FB4-AF54-43CA-8B59-2EE3792C0A1E}" destId="{27D8AC0D-C646-4AC0-864C-BA62CC9D6519}" srcOrd="2" destOrd="0" parTransId="{2555E237-8618-4E57-B423-26E4E4CCCDA9}" sibTransId="{2AF0262D-BF0E-40D5-929F-AB942EE99C5D}"/>
    <dgm:cxn modelId="{3DAC320A-E64C-4A0A-B4B8-EA9FEF577A0E}" srcId="{A6046523-D72D-4359-8DB5-D328654A38C5}" destId="{79500F35-6F10-4CC5-B3C2-7D7BFC7B18FD}" srcOrd="0" destOrd="0" parTransId="{AF9091A8-A759-4F9C-BA16-7927AABD1070}" sibTransId="{84EBA833-CF93-480F-BC20-6724D0317852}"/>
    <dgm:cxn modelId="{BB788614-9E97-424E-B052-928332EBD17F}" type="presOf" srcId="{22A0559E-32C5-43F9-AB01-D57DBB78817F}" destId="{ADF21A8B-5756-4045-9629-2EB6E5356848}" srcOrd="0" destOrd="0" presId="urn:microsoft.com/office/officeart/2016/7/layout/VerticalSolidActionList"/>
    <dgm:cxn modelId="{BC873535-1859-4C11-805A-D811307B0F00}" type="presOf" srcId="{79500F35-6F10-4CC5-B3C2-7D7BFC7B18FD}" destId="{BAA900D8-D257-437E-9F60-560D024BDF85}" srcOrd="0" destOrd="0" presId="urn:microsoft.com/office/officeart/2016/7/layout/VerticalSolidActionList"/>
    <dgm:cxn modelId="{990A3D3C-9615-415C-9D8E-4543726A5052}" type="presOf" srcId="{4B4F809C-0746-45BE-B263-7E8386D58F73}" destId="{A67A0C7E-5774-48F5-9E46-A1BFF2E2AE7A}" srcOrd="0" destOrd="0" presId="urn:microsoft.com/office/officeart/2016/7/layout/VerticalSolidActionList"/>
    <dgm:cxn modelId="{A27F076B-C356-45EB-B17D-4DD8A062A425}" type="presOf" srcId="{27D8AC0D-C646-4AC0-864C-BA62CC9D6519}" destId="{2EFF36E9-50A9-4E91-9240-7755AB11DB0C}" srcOrd="0" destOrd="0" presId="urn:microsoft.com/office/officeart/2016/7/layout/VerticalSolidActionList"/>
    <dgm:cxn modelId="{EEE47259-2D68-4954-B4CC-2718943521E7}" type="presOf" srcId="{D1588501-436A-4E2F-B906-461854EC185C}" destId="{7A2C423D-58F5-49BE-90A8-5F692DBAC5EC}" srcOrd="0" destOrd="0" presId="urn:microsoft.com/office/officeart/2016/7/layout/VerticalSolidActionList"/>
    <dgm:cxn modelId="{14F43F7E-DB68-4532-9A51-E65E201D7700}" srcId="{0E154FB4-AF54-43CA-8B59-2EE3792C0A1E}" destId="{22A0559E-32C5-43F9-AB01-D57DBB78817F}" srcOrd="0" destOrd="0" parTransId="{E495F6DA-439D-47A4-AEF5-C37FE9396871}" sibTransId="{473E96D4-96CE-4782-AC48-C676FC43D7FF}"/>
    <dgm:cxn modelId="{4F8C1682-9217-4F4B-B709-B8F9D5355B72}" srcId="{0E154FB4-AF54-43CA-8B59-2EE3792C0A1E}" destId="{4B4F809C-0746-45BE-B263-7E8386D58F73}" srcOrd="1" destOrd="0" parTransId="{7AEB9700-40F0-49B6-BD45-84B75CFA2E28}" sibTransId="{82A293E1-F7AD-40CD-8BE8-57F7B00C403C}"/>
    <dgm:cxn modelId="{7EC13586-9C36-4DD6-B911-D2C5DC04CAA9}" srcId="{27D8AC0D-C646-4AC0-864C-BA62CC9D6519}" destId="{B7949640-C878-4C5D-9A2A-661563365164}" srcOrd="0" destOrd="0" parTransId="{44B90958-28F7-4EB5-B532-95CCC52A6E54}" sibTransId="{58AAB18C-4A3A-415B-BB70-5BFD9A9962D2}"/>
    <dgm:cxn modelId="{9E906991-0873-4881-9ED4-CCF39FCCB058}" srcId="{4B4F809C-0746-45BE-B263-7E8386D58F73}" destId="{D1588501-436A-4E2F-B906-461854EC185C}" srcOrd="0" destOrd="0" parTransId="{5BD26628-E22D-40BC-8196-3BBC0FC95774}" sibTransId="{97E5227A-C309-4D97-A2BA-81F8A56B4FB2}"/>
    <dgm:cxn modelId="{72C2DAB5-C53C-4D7C-802C-05778C53A178}" srcId="{0E154FB4-AF54-43CA-8B59-2EE3792C0A1E}" destId="{A6046523-D72D-4359-8DB5-D328654A38C5}" srcOrd="3" destOrd="0" parTransId="{B81EDBF6-094B-428E-97A3-37020857C1FC}" sibTransId="{38A25122-4BEF-4D10-8118-A1E2EF29CD44}"/>
    <dgm:cxn modelId="{A7B0FFC7-46CF-453C-983D-1F9C4C8BBED1}" type="presOf" srcId="{F291ECB3-4046-42CE-BA13-D205CCDE46C4}" destId="{F1F46F2B-F550-4695-AB24-172C6D225963}" srcOrd="0" destOrd="0" presId="urn:microsoft.com/office/officeart/2016/7/layout/VerticalSolidActionList"/>
    <dgm:cxn modelId="{3DF023CA-DE04-40D4-8E4B-93456D737CDC}" type="presOf" srcId="{B7949640-C878-4C5D-9A2A-661563365164}" destId="{F2B8DD31-1554-406C-BF20-E795EE53133C}" srcOrd="0" destOrd="0" presId="urn:microsoft.com/office/officeart/2016/7/layout/VerticalSolidActionList"/>
    <dgm:cxn modelId="{FA5014E8-FB44-408F-8FA4-4CEB6F56885A}" type="presOf" srcId="{0E154FB4-AF54-43CA-8B59-2EE3792C0A1E}" destId="{929DDCEE-AE99-4A2F-B3B7-5A9BC2E0C517}" srcOrd="0" destOrd="0" presId="urn:microsoft.com/office/officeart/2016/7/layout/VerticalSolidActionList"/>
    <dgm:cxn modelId="{A24C8AEE-1326-4264-ADAC-6DC3781BF509}" srcId="{22A0559E-32C5-43F9-AB01-D57DBB78817F}" destId="{F291ECB3-4046-42CE-BA13-D205CCDE46C4}" srcOrd="0" destOrd="0" parTransId="{11502903-F99C-4529-996D-8A667C59495A}" sibTransId="{998DE0AF-98DE-4D94-A27C-0F0153D109C3}"/>
    <dgm:cxn modelId="{10404EF4-2617-4C2B-9DD9-5793314E0D97}" type="presOf" srcId="{A6046523-D72D-4359-8DB5-D328654A38C5}" destId="{811D51AF-A9A6-4B4F-87A3-CCE74D91A5EE}" srcOrd="0" destOrd="0" presId="urn:microsoft.com/office/officeart/2016/7/layout/VerticalSolidActionList"/>
    <dgm:cxn modelId="{6D2A8563-F8D6-4A63-91CE-3CB93DCE682C}" type="presParOf" srcId="{929DDCEE-AE99-4A2F-B3B7-5A9BC2E0C517}" destId="{8816DE20-D965-4933-9A2C-A02FEDF77D16}" srcOrd="0" destOrd="0" presId="urn:microsoft.com/office/officeart/2016/7/layout/VerticalSolidActionList"/>
    <dgm:cxn modelId="{ECE440D9-6550-468F-9EFC-A8705D359521}" type="presParOf" srcId="{8816DE20-D965-4933-9A2C-A02FEDF77D16}" destId="{ADF21A8B-5756-4045-9629-2EB6E5356848}" srcOrd="0" destOrd="0" presId="urn:microsoft.com/office/officeart/2016/7/layout/VerticalSolidActionList"/>
    <dgm:cxn modelId="{B2470087-7819-4414-AA41-E3E1BBE5AB2A}" type="presParOf" srcId="{8816DE20-D965-4933-9A2C-A02FEDF77D16}" destId="{F1F46F2B-F550-4695-AB24-172C6D225963}" srcOrd="1" destOrd="0" presId="urn:microsoft.com/office/officeart/2016/7/layout/VerticalSolidActionList"/>
    <dgm:cxn modelId="{566F08F5-6166-46F8-AA3D-27AB3092F6FA}" type="presParOf" srcId="{929DDCEE-AE99-4A2F-B3B7-5A9BC2E0C517}" destId="{05156451-150D-4CD8-B353-03FB51104E49}" srcOrd="1" destOrd="0" presId="urn:microsoft.com/office/officeart/2016/7/layout/VerticalSolidActionList"/>
    <dgm:cxn modelId="{BBD6CE01-8585-41FD-8606-3A18AAA20D9C}" type="presParOf" srcId="{929DDCEE-AE99-4A2F-B3B7-5A9BC2E0C517}" destId="{BFC6851E-D9FD-4D46-B77A-110C28834B2A}" srcOrd="2" destOrd="0" presId="urn:microsoft.com/office/officeart/2016/7/layout/VerticalSolidActionList"/>
    <dgm:cxn modelId="{66809B1A-2D47-4EB4-AF8C-B72D54072B37}" type="presParOf" srcId="{BFC6851E-D9FD-4D46-B77A-110C28834B2A}" destId="{A67A0C7E-5774-48F5-9E46-A1BFF2E2AE7A}" srcOrd="0" destOrd="0" presId="urn:microsoft.com/office/officeart/2016/7/layout/VerticalSolidActionList"/>
    <dgm:cxn modelId="{73880717-8AFF-4CA5-B26A-4EEA925A3BB5}" type="presParOf" srcId="{BFC6851E-D9FD-4D46-B77A-110C28834B2A}" destId="{7A2C423D-58F5-49BE-90A8-5F692DBAC5EC}" srcOrd="1" destOrd="0" presId="urn:microsoft.com/office/officeart/2016/7/layout/VerticalSolidActionList"/>
    <dgm:cxn modelId="{9E3E5B2D-09FB-44BA-8AC6-E6EFBF0F7B5A}" type="presParOf" srcId="{929DDCEE-AE99-4A2F-B3B7-5A9BC2E0C517}" destId="{767DE250-CC8A-4E60-8246-2B29EC24DC69}" srcOrd="3" destOrd="0" presId="urn:microsoft.com/office/officeart/2016/7/layout/VerticalSolidActionList"/>
    <dgm:cxn modelId="{2793829C-6C31-47A3-A9F8-0A40D00210AB}" type="presParOf" srcId="{929DDCEE-AE99-4A2F-B3B7-5A9BC2E0C517}" destId="{935EDFB9-3CB4-42B6-8E9B-004C8FC2E753}" srcOrd="4" destOrd="0" presId="urn:microsoft.com/office/officeart/2016/7/layout/VerticalSolidActionList"/>
    <dgm:cxn modelId="{03314BB4-52BE-4CBA-9CD7-97601FB742AD}" type="presParOf" srcId="{935EDFB9-3CB4-42B6-8E9B-004C8FC2E753}" destId="{2EFF36E9-50A9-4E91-9240-7755AB11DB0C}" srcOrd="0" destOrd="0" presId="urn:microsoft.com/office/officeart/2016/7/layout/VerticalSolidActionList"/>
    <dgm:cxn modelId="{2ADC7875-5ED4-4E56-B2D5-1F7CB103AAF4}" type="presParOf" srcId="{935EDFB9-3CB4-42B6-8E9B-004C8FC2E753}" destId="{F2B8DD31-1554-406C-BF20-E795EE53133C}" srcOrd="1" destOrd="0" presId="urn:microsoft.com/office/officeart/2016/7/layout/VerticalSolidActionList"/>
    <dgm:cxn modelId="{50923737-6082-4057-8833-B184333D8D5D}" type="presParOf" srcId="{929DDCEE-AE99-4A2F-B3B7-5A9BC2E0C517}" destId="{F74AC098-B681-45CF-A9E7-D83256EDE90A}" srcOrd="5" destOrd="0" presId="urn:microsoft.com/office/officeart/2016/7/layout/VerticalSolidActionList"/>
    <dgm:cxn modelId="{807523CA-863E-4F91-9ACE-2C3D4654E7CE}" type="presParOf" srcId="{929DDCEE-AE99-4A2F-B3B7-5A9BC2E0C517}" destId="{BD9E4F79-228F-4DA1-A725-5573FDE75506}" srcOrd="6" destOrd="0" presId="urn:microsoft.com/office/officeart/2016/7/layout/VerticalSolidActionList"/>
    <dgm:cxn modelId="{9E6BEF12-5FC1-4481-BAA1-B8B8931626ED}" type="presParOf" srcId="{BD9E4F79-228F-4DA1-A725-5573FDE75506}" destId="{811D51AF-A9A6-4B4F-87A3-CCE74D91A5EE}" srcOrd="0" destOrd="0" presId="urn:microsoft.com/office/officeart/2016/7/layout/VerticalSolidActionList"/>
    <dgm:cxn modelId="{3649F779-C82B-4EDD-BA40-C323E69DF908}" type="presParOf" srcId="{BD9E4F79-228F-4DA1-A725-5573FDE75506}" destId="{BAA900D8-D257-437E-9F60-560D024BDF85}" srcOrd="1" destOrd="0" presId="urn:microsoft.com/office/officeart/2016/7/layout/VerticalSolid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8B990A-336A-4A35-898C-07D322A0855B}">
      <dsp:nvSpPr>
        <dsp:cNvPr id="0" name=""/>
        <dsp:cNvSpPr/>
      </dsp:nvSpPr>
      <dsp:spPr>
        <a:xfrm>
          <a:off x="1202" y="0"/>
          <a:ext cx="1871435" cy="4221804"/>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endParaRPr lang="en-US" sz="1400" b="1" u="sng" kern="1200" dirty="0"/>
        </a:p>
        <a:p>
          <a:pPr marL="0" lvl="0" indent="0" algn="ctr" defTabSz="622300">
            <a:lnSpc>
              <a:spcPct val="90000"/>
            </a:lnSpc>
            <a:spcBef>
              <a:spcPct val="0"/>
            </a:spcBef>
            <a:spcAft>
              <a:spcPct val="35000"/>
            </a:spcAft>
            <a:buNone/>
          </a:pPr>
          <a:r>
            <a:rPr lang="en-US" sz="1400" b="1" u="sng" kern="1200" dirty="0"/>
            <a:t>DARSHPREET  SINGH</a:t>
          </a:r>
        </a:p>
        <a:p>
          <a:pPr marL="0" lvl="0" indent="0" algn="ctr" defTabSz="622300">
            <a:lnSpc>
              <a:spcPct val="90000"/>
            </a:lnSpc>
            <a:spcBef>
              <a:spcPct val="0"/>
            </a:spcBef>
            <a:spcAft>
              <a:spcPct val="35000"/>
            </a:spcAft>
            <a:buNone/>
          </a:pPr>
          <a:r>
            <a:rPr lang="en-US" sz="1400" kern="1200" dirty="0"/>
            <a:t>PREPROCESSING  OF  DATA  AND    COMPARISON  BETWEEN  ITS  DIFFERENT  TOPICS </a:t>
          </a:r>
        </a:p>
      </dsp:txBody>
      <dsp:txXfrm>
        <a:off x="1202" y="1688721"/>
        <a:ext cx="1871435" cy="1688721"/>
      </dsp:txXfrm>
    </dsp:sp>
    <dsp:sp modelId="{F08D9BD2-0831-4BE4-926A-7DD94F8D923F}">
      <dsp:nvSpPr>
        <dsp:cNvPr id="0" name=""/>
        <dsp:cNvSpPr/>
      </dsp:nvSpPr>
      <dsp:spPr>
        <a:xfrm>
          <a:off x="233990" y="253308"/>
          <a:ext cx="1405860" cy="1405860"/>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4000" b="-14000"/>
          </a:stretch>
        </a:blip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sp>
    <dsp:sp modelId="{213D3BAB-DCAC-4A08-87E4-EE8926299FF7}">
      <dsp:nvSpPr>
        <dsp:cNvPr id="0" name=""/>
        <dsp:cNvSpPr/>
      </dsp:nvSpPr>
      <dsp:spPr>
        <a:xfrm>
          <a:off x="1928780" y="0"/>
          <a:ext cx="1871435" cy="4221804"/>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endParaRPr lang="en-US" sz="1400" b="1" i="0" u="sng" kern="1200" dirty="0"/>
        </a:p>
        <a:p>
          <a:pPr marL="0" lvl="0" indent="0" algn="ctr" defTabSz="622300">
            <a:lnSpc>
              <a:spcPct val="90000"/>
            </a:lnSpc>
            <a:spcBef>
              <a:spcPct val="0"/>
            </a:spcBef>
            <a:spcAft>
              <a:spcPct val="35000"/>
            </a:spcAft>
            <a:buNone/>
          </a:pPr>
          <a:r>
            <a:rPr lang="en-US" sz="1400" b="1" i="0" u="sng" kern="1200" dirty="0"/>
            <a:t>JASKARAN  SINGH</a:t>
          </a:r>
        </a:p>
        <a:p>
          <a:pPr marL="0" lvl="0" indent="0" algn="ctr" defTabSz="622300">
            <a:lnSpc>
              <a:spcPct val="90000"/>
            </a:lnSpc>
            <a:spcBef>
              <a:spcPct val="0"/>
            </a:spcBef>
            <a:spcAft>
              <a:spcPct val="35000"/>
            </a:spcAft>
            <a:buNone/>
          </a:pPr>
          <a:r>
            <a:rPr lang="en-US" sz="1400" kern="1200" dirty="0"/>
            <a:t>COMPARISON  BETWEEN  DIFFERENT  MODELS  OF  PREDICTING  ACCURACY </a:t>
          </a:r>
        </a:p>
      </dsp:txBody>
      <dsp:txXfrm>
        <a:off x="1928780" y="1688721"/>
        <a:ext cx="1871435" cy="1688721"/>
      </dsp:txXfrm>
    </dsp:sp>
    <dsp:sp modelId="{A2D4E3FC-23D5-4A1F-89C5-D09930CA4211}">
      <dsp:nvSpPr>
        <dsp:cNvPr id="0" name=""/>
        <dsp:cNvSpPr/>
      </dsp:nvSpPr>
      <dsp:spPr>
        <a:xfrm>
          <a:off x="2161568" y="253308"/>
          <a:ext cx="1405860" cy="1405860"/>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7000" b="-17000"/>
          </a:stretch>
        </a:blip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sp>
    <dsp:sp modelId="{C466F152-B3B9-446F-B53E-064EF63AEC6A}">
      <dsp:nvSpPr>
        <dsp:cNvPr id="0" name=""/>
        <dsp:cNvSpPr/>
      </dsp:nvSpPr>
      <dsp:spPr>
        <a:xfrm>
          <a:off x="3856359" y="0"/>
          <a:ext cx="1871435" cy="4221804"/>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endParaRPr lang="en-US" sz="1400" b="1" u="sng" kern="1200" dirty="0"/>
        </a:p>
        <a:p>
          <a:pPr marL="0" lvl="0" indent="0" algn="ctr" defTabSz="622300">
            <a:lnSpc>
              <a:spcPct val="90000"/>
            </a:lnSpc>
            <a:spcBef>
              <a:spcPct val="0"/>
            </a:spcBef>
            <a:spcAft>
              <a:spcPct val="35000"/>
            </a:spcAft>
            <a:buNone/>
          </a:pPr>
          <a:r>
            <a:rPr lang="en-US" sz="1400" b="1" u="sng" kern="1200" dirty="0"/>
            <a:t>ABHAYJIT  SINGH</a:t>
          </a:r>
        </a:p>
        <a:p>
          <a:pPr marL="0" lvl="0" indent="0" algn="ctr" defTabSz="622300">
            <a:lnSpc>
              <a:spcPct val="90000"/>
            </a:lnSpc>
            <a:spcBef>
              <a:spcPct val="0"/>
            </a:spcBef>
            <a:spcAft>
              <a:spcPct val="35000"/>
            </a:spcAft>
            <a:buNone/>
          </a:pPr>
          <a:r>
            <a:rPr lang="en-US" sz="1400" kern="1200" dirty="0"/>
            <a:t>PREPARATION  OF  GRAPHIC    USER  INTERFACE  (GUI) </a:t>
          </a:r>
        </a:p>
      </dsp:txBody>
      <dsp:txXfrm>
        <a:off x="3856359" y="1688721"/>
        <a:ext cx="1871435" cy="1688721"/>
      </dsp:txXfrm>
    </dsp:sp>
    <dsp:sp modelId="{8D87FFE1-DE6B-49ED-AAA5-00DB4F389FB6}">
      <dsp:nvSpPr>
        <dsp:cNvPr id="0" name=""/>
        <dsp:cNvSpPr/>
      </dsp:nvSpPr>
      <dsp:spPr>
        <a:xfrm>
          <a:off x="4089146" y="253308"/>
          <a:ext cx="1405860" cy="1405860"/>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12000" b="-12000"/>
          </a:stretch>
        </a:blip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sp>
    <dsp:sp modelId="{604EB27C-DFD0-451A-B3BA-04B5AE2FB13E}">
      <dsp:nvSpPr>
        <dsp:cNvPr id="0" name=""/>
        <dsp:cNvSpPr/>
      </dsp:nvSpPr>
      <dsp:spPr>
        <a:xfrm>
          <a:off x="229159" y="3377443"/>
          <a:ext cx="5270677" cy="633270"/>
        </a:xfrm>
        <a:prstGeom prst="leftRightArrow">
          <a:avLst/>
        </a:prstGeom>
        <a:gradFill rotWithShape="0">
          <a:gsLst>
            <a:gs pos="0">
              <a:schemeClr val="accent2">
                <a:tint val="40000"/>
                <a:hueOff val="0"/>
                <a:satOff val="0"/>
                <a:lumOff val="0"/>
                <a:alphaOff val="0"/>
                <a:satMod val="103000"/>
                <a:lumMod val="102000"/>
                <a:tint val="94000"/>
              </a:schemeClr>
            </a:gs>
            <a:gs pos="50000">
              <a:schemeClr val="accent2">
                <a:tint val="40000"/>
                <a:hueOff val="0"/>
                <a:satOff val="0"/>
                <a:lumOff val="0"/>
                <a:alphaOff val="0"/>
                <a:satMod val="110000"/>
                <a:lumMod val="100000"/>
                <a:shade val="100000"/>
              </a:schemeClr>
            </a:gs>
            <a:gs pos="100000">
              <a:schemeClr val="accent2">
                <a:tint val="4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1F4F10-3F69-4627-A390-C3FEDC61D6F3}">
      <dsp:nvSpPr>
        <dsp:cNvPr id="0" name=""/>
        <dsp:cNvSpPr/>
      </dsp:nvSpPr>
      <dsp:spPr>
        <a:xfrm>
          <a:off x="0" y="698979"/>
          <a:ext cx="5402424" cy="129042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5DBA6A-49E1-4FD5-98A1-C60E49CEB8A6}">
      <dsp:nvSpPr>
        <dsp:cNvPr id="0" name=""/>
        <dsp:cNvSpPr/>
      </dsp:nvSpPr>
      <dsp:spPr>
        <a:xfrm>
          <a:off x="390353" y="989324"/>
          <a:ext cx="709733" cy="70973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3DCB8C-2E85-4B74-8D90-433F6D9A40DB}">
      <dsp:nvSpPr>
        <dsp:cNvPr id="0" name=""/>
        <dsp:cNvSpPr/>
      </dsp:nvSpPr>
      <dsp:spPr>
        <a:xfrm>
          <a:off x="1490439" y="698979"/>
          <a:ext cx="3911985" cy="12904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6570" tIns="136570" rIns="136570" bIns="136570" numCol="1" spcCol="1270" anchor="ctr" anchorCtr="0">
          <a:noAutofit/>
        </a:bodyPr>
        <a:lstStyle/>
        <a:p>
          <a:pPr marL="0" lvl="0" indent="0" algn="l" defTabSz="711200">
            <a:lnSpc>
              <a:spcPct val="100000"/>
            </a:lnSpc>
            <a:spcBef>
              <a:spcPct val="0"/>
            </a:spcBef>
            <a:spcAft>
              <a:spcPct val="35000"/>
            </a:spcAft>
            <a:buNone/>
          </a:pPr>
          <a:r>
            <a:rPr lang="en-US" sz="1600" kern="1200" dirty="0"/>
            <a:t>Analyze Weather Data (Data is taken from Kaggle and contains the weather conditions in Seattle)</a:t>
          </a:r>
        </a:p>
      </dsp:txBody>
      <dsp:txXfrm>
        <a:off x="1490439" y="698979"/>
        <a:ext cx="3911985" cy="1290423"/>
      </dsp:txXfrm>
    </dsp:sp>
    <dsp:sp modelId="{5EEE8AB2-6AE2-415E-B3C1-BBB1072DA610}">
      <dsp:nvSpPr>
        <dsp:cNvPr id="0" name=""/>
        <dsp:cNvSpPr/>
      </dsp:nvSpPr>
      <dsp:spPr>
        <a:xfrm>
          <a:off x="0" y="2312009"/>
          <a:ext cx="5402424" cy="129042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4CD7D64-2335-4EEC-982F-42F2BE4FE96A}">
      <dsp:nvSpPr>
        <dsp:cNvPr id="0" name=""/>
        <dsp:cNvSpPr/>
      </dsp:nvSpPr>
      <dsp:spPr>
        <a:xfrm>
          <a:off x="390353" y="2602354"/>
          <a:ext cx="709733" cy="70973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9DF7DC2-84C2-4AB5-9338-DC5385FDE941}">
      <dsp:nvSpPr>
        <dsp:cNvPr id="0" name=""/>
        <dsp:cNvSpPr/>
      </dsp:nvSpPr>
      <dsp:spPr>
        <a:xfrm>
          <a:off x="1490439" y="2312009"/>
          <a:ext cx="3911985" cy="12904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6570" tIns="136570" rIns="136570" bIns="136570" numCol="1" spcCol="1270" anchor="ctr" anchorCtr="0">
          <a:noAutofit/>
        </a:bodyPr>
        <a:lstStyle/>
        <a:p>
          <a:pPr marL="0" lvl="0" indent="0" algn="l" defTabSz="711200">
            <a:lnSpc>
              <a:spcPct val="100000"/>
            </a:lnSpc>
            <a:spcBef>
              <a:spcPct val="0"/>
            </a:spcBef>
            <a:spcAft>
              <a:spcPct val="35000"/>
            </a:spcAft>
            <a:buNone/>
          </a:pPr>
          <a:r>
            <a:rPr lang="en-US" sz="1600" kern="1200"/>
            <a:t>Predict the weather when inputs such as Precipitation, Maximum and Minimum Temperature and Wind Speed are provided.</a:t>
          </a:r>
        </a:p>
      </dsp:txBody>
      <dsp:txXfrm>
        <a:off x="1490439" y="2312009"/>
        <a:ext cx="3911985" cy="12904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43728D-EFD1-4378-B958-EF4EA20B4FA1}">
      <dsp:nvSpPr>
        <dsp:cNvPr id="0" name=""/>
        <dsp:cNvSpPr/>
      </dsp:nvSpPr>
      <dsp:spPr>
        <a:xfrm>
          <a:off x="1691760" y="231611"/>
          <a:ext cx="802880" cy="80288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79F8DF2-1C91-44E7-9E36-CD80227DA5A8}">
      <dsp:nvSpPr>
        <dsp:cNvPr id="0" name=""/>
        <dsp:cNvSpPr/>
      </dsp:nvSpPr>
      <dsp:spPr>
        <a:xfrm>
          <a:off x="1201110" y="1439291"/>
          <a:ext cx="1784179" cy="14909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Checking for the null values in the dataset using the null command. </a:t>
          </a:r>
        </a:p>
      </dsp:txBody>
      <dsp:txXfrm>
        <a:off x="1201110" y="1439291"/>
        <a:ext cx="1784179" cy="1490946"/>
      </dsp:txXfrm>
    </dsp:sp>
    <dsp:sp modelId="{8EF6CE47-7A9F-4B69-9CAD-07CC0C55CCF0}">
      <dsp:nvSpPr>
        <dsp:cNvPr id="0" name=""/>
        <dsp:cNvSpPr/>
      </dsp:nvSpPr>
      <dsp:spPr>
        <a:xfrm>
          <a:off x="3788171" y="231611"/>
          <a:ext cx="802880" cy="80288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F842D1-D7C8-4521-91D0-EA5C61A865BC}">
      <dsp:nvSpPr>
        <dsp:cNvPr id="0" name=""/>
        <dsp:cNvSpPr/>
      </dsp:nvSpPr>
      <dsp:spPr>
        <a:xfrm>
          <a:off x="3297521" y="1439291"/>
          <a:ext cx="1784179" cy="14909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Convert date using datetime command to check for the distinct values.</a:t>
          </a:r>
        </a:p>
      </dsp:txBody>
      <dsp:txXfrm>
        <a:off x="3297521" y="1439291"/>
        <a:ext cx="1784179" cy="1490946"/>
      </dsp:txXfrm>
    </dsp:sp>
    <dsp:sp modelId="{66FAAA6F-6B79-4C7D-A949-C6EA4D5C6C2C}">
      <dsp:nvSpPr>
        <dsp:cNvPr id="0" name=""/>
        <dsp:cNvSpPr/>
      </dsp:nvSpPr>
      <dsp:spPr>
        <a:xfrm>
          <a:off x="2710467" y="2877509"/>
          <a:ext cx="802880" cy="80288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6FEE024-8257-404F-8B3B-0D6AEB92307B}">
      <dsp:nvSpPr>
        <dsp:cNvPr id="0" name=""/>
        <dsp:cNvSpPr/>
      </dsp:nvSpPr>
      <dsp:spPr>
        <a:xfrm>
          <a:off x="2044028" y="4070094"/>
          <a:ext cx="2214416" cy="14909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The nunique () function is used to count distinct observations over requested axis and return series with number of distinct observations.</a:t>
          </a:r>
        </a:p>
      </dsp:txBody>
      <dsp:txXfrm>
        <a:off x="2044028" y="4070094"/>
        <a:ext cx="2214416" cy="149094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C1C9DE-595E-4CE0-A29C-5A29BA4E2BD5}">
      <dsp:nvSpPr>
        <dsp:cNvPr id="0" name=""/>
        <dsp:cNvSpPr/>
      </dsp:nvSpPr>
      <dsp:spPr>
        <a:xfrm>
          <a:off x="0" y="531"/>
          <a:ext cx="5181600" cy="1242935"/>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310D18B-0968-45A8-A51C-8AA2710F562E}">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1D3ACE-A029-4492-9457-51A799FFCD91}">
      <dsp:nvSpPr>
        <dsp:cNvPr id="0" name=""/>
        <dsp:cNvSpPr/>
      </dsp:nvSpPr>
      <dsp:spPr>
        <a:xfrm>
          <a:off x="1435590" y="531"/>
          <a:ext cx="3746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844550">
            <a:lnSpc>
              <a:spcPct val="100000"/>
            </a:lnSpc>
            <a:spcBef>
              <a:spcPct val="0"/>
            </a:spcBef>
            <a:spcAft>
              <a:spcPct val="35000"/>
            </a:spcAft>
            <a:buNone/>
          </a:pPr>
          <a:r>
            <a:rPr lang="en-US" sz="1900" kern="1200" dirty="0"/>
            <a:t>Our Weather condition is divided into 5 Categories as – Sun, Rain, Snow, Fog, Drizzle.</a:t>
          </a:r>
        </a:p>
      </dsp:txBody>
      <dsp:txXfrm>
        <a:off x="1435590" y="531"/>
        <a:ext cx="3746009" cy="1242935"/>
      </dsp:txXfrm>
    </dsp:sp>
    <dsp:sp modelId="{D248A1CF-048F-4636-ACD3-49220D185FCF}">
      <dsp:nvSpPr>
        <dsp:cNvPr id="0" name=""/>
        <dsp:cNvSpPr/>
      </dsp:nvSpPr>
      <dsp:spPr>
        <a:xfrm>
          <a:off x="0" y="1554201"/>
          <a:ext cx="5181600" cy="1242935"/>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4ED2E12-3E8C-4B81-87AB-34B55397798A}">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5A455B-4B28-4A0C-A040-9B78F5B2FD30}">
      <dsp:nvSpPr>
        <dsp:cNvPr id="0" name=""/>
        <dsp:cNvSpPr/>
      </dsp:nvSpPr>
      <dsp:spPr>
        <a:xfrm>
          <a:off x="1435590" y="1554201"/>
          <a:ext cx="3746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844550">
            <a:lnSpc>
              <a:spcPct val="100000"/>
            </a:lnSpc>
            <a:spcBef>
              <a:spcPct val="0"/>
            </a:spcBef>
            <a:spcAft>
              <a:spcPct val="35000"/>
            </a:spcAft>
            <a:buNone/>
          </a:pPr>
          <a:r>
            <a:rPr lang="en-US" sz="1900" kern="1200"/>
            <a:t>So, for model training we used Label encoding to convert categorical data to numerical data.</a:t>
          </a:r>
        </a:p>
      </dsp:txBody>
      <dsp:txXfrm>
        <a:off x="1435590" y="1554201"/>
        <a:ext cx="3746009" cy="1242935"/>
      </dsp:txXfrm>
    </dsp:sp>
    <dsp:sp modelId="{F59F9847-4723-4467-8782-5738DDC2461C}">
      <dsp:nvSpPr>
        <dsp:cNvPr id="0" name=""/>
        <dsp:cNvSpPr/>
      </dsp:nvSpPr>
      <dsp:spPr>
        <a:xfrm>
          <a:off x="0" y="3107870"/>
          <a:ext cx="5181600" cy="1242935"/>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649F306-B746-44C8-8AE5-1B833D58D301}">
      <dsp:nvSpPr>
        <dsp:cNvPr id="0" name=""/>
        <dsp:cNvSpPr/>
      </dsp:nvSpPr>
      <dsp:spPr>
        <a:xfrm>
          <a:off x="375988" y="3387531"/>
          <a:ext cx="683614" cy="683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077F9CA-FC35-4B2C-8E19-E6197D8B9CCB}">
      <dsp:nvSpPr>
        <dsp:cNvPr id="0" name=""/>
        <dsp:cNvSpPr/>
      </dsp:nvSpPr>
      <dsp:spPr>
        <a:xfrm>
          <a:off x="1435590" y="3107870"/>
          <a:ext cx="3746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844550">
            <a:lnSpc>
              <a:spcPct val="100000"/>
            </a:lnSpc>
            <a:spcBef>
              <a:spcPct val="0"/>
            </a:spcBef>
            <a:spcAft>
              <a:spcPct val="35000"/>
            </a:spcAft>
            <a:buNone/>
          </a:pPr>
          <a:r>
            <a:rPr lang="en-US" sz="1900" kern="1200"/>
            <a:t>Next, we used Feature Scalar to convert our Independent variables into same scaling</a:t>
          </a:r>
        </a:p>
      </dsp:txBody>
      <dsp:txXfrm>
        <a:off x="1435590" y="3107870"/>
        <a:ext cx="3746009" cy="124293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A538EB-FBF8-4EA0-B2FA-F139D11D8619}">
      <dsp:nvSpPr>
        <dsp:cNvPr id="0" name=""/>
        <dsp:cNvSpPr/>
      </dsp:nvSpPr>
      <dsp:spPr>
        <a:xfrm>
          <a:off x="0" y="271"/>
          <a:ext cx="409638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D2EC49-B40D-4F5B-B029-18A2776615B9}">
      <dsp:nvSpPr>
        <dsp:cNvPr id="0" name=""/>
        <dsp:cNvSpPr/>
      </dsp:nvSpPr>
      <dsp:spPr>
        <a:xfrm>
          <a:off x="0" y="271"/>
          <a:ext cx="4096388" cy="4447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Random Forest Classifier</a:t>
          </a:r>
        </a:p>
      </dsp:txBody>
      <dsp:txXfrm>
        <a:off x="0" y="271"/>
        <a:ext cx="4096388" cy="444764"/>
      </dsp:txXfrm>
    </dsp:sp>
    <dsp:sp modelId="{036339B4-EE72-4C87-995A-93A4060E2BD5}">
      <dsp:nvSpPr>
        <dsp:cNvPr id="0" name=""/>
        <dsp:cNvSpPr/>
      </dsp:nvSpPr>
      <dsp:spPr>
        <a:xfrm>
          <a:off x="0" y="445036"/>
          <a:ext cx="409638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917EAE-ADC7-4D80-89AF-52D760002B70}">
      <dsp:nvSpPr>
        <dsp:cNvPr id="0" name=""/>
        <dsp:cNvSpPr/>
      </dsp:nvSpPr>
      <dsp:spPr>
        <a:xfrm>
          <a:off x="0" y="445036"/>
          <a:ext cx="4096388" cy="4447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Support Vector Machine (Classifier)</a:t>
          </a:r>
        </a:p>
      </dsp:txBody>
      <dsp:txXfrm>
        <a:off x="0" y="445036"/>
        <a:ext cx="4096388" cy="444764"/>
      </dsp:txXfrm>
    </dsp:sp>
    <dsp:sp modelId="{528A74CB-2AA0-4709-BF52-CED81D41AA4F}">
      <dsp:nvSpPr>
        <dsp:cNvPr id="0" name=""/>
        <dsp:cNvSpPr/>
      </dsp:nvSpPr>
      <dsp:spPr>
        <a:xfrm>
          <a:off x="0" y="889801"/>
          <a:ext cx="409638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DC0BF82-4758-4315-A2F7-5BA2B06FFCC2}">
      <dsp:nvSpPr>
        <dsp:cNvPr id="0" name=""/>
        <dsp:cNvSpPr/>
      </dsp:nvSpPr>
      <dsp:spPr>
        <a:xfrm>
          <a:off x="0" y="889801"/>
          <a:ext cx="4096388" cy="4447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K-Nearest Neighbors</a:t>
          </a:r>
        </a:p>
      </dsp:txBody>
      <dsp:txXfrm>
        <a:off x="0" y="889801"/>
        <a:ext cx="4096388" cy="444764"/>
      </dsp:txXfrm>
    </dsp:sp>
    <dsp:sp modelId="{4793CB92-4ADD-44B9-9783-6F121B24C56A}">
      <dsp:nvSpPr>
        <dsp:cNvPr id="0" name=""/>
        <dsp:cNvSpPr/>
      </dsp:nvSpPr>
      <dsp:spPr>
        <a:xfrm>
          <a:off x="0" y="1334566"/>
          <a:ext cx="409638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F063D7-0D2F-46BC-9A5F-EAC3212DD877}">
      <dsp:nvSpPr>
        <dsp:cNvPr id="0" name=""/>
        <dsp:cNvSpPr/>
      </dsp:nvSpPr>
      <dsp:spPr>
        <a:xfrm>
          <a:off x="0" y="1334566"/>
          <a:ext cx="4096388" cy="4447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Naive Bayes (GaussianNB)</a:t>
          </a:r>
        </a:p>
      </dsp:txBody>
      <dsp:txXfrm>
        <a:off x="0" y="1334566"/>
        <a:ext cx="4096388" cy="444764"/>
      </dsp:txXfrm>
    </dsp:sp>
    <dsp:sp modelId="{4F24DA48-3BC6-4353-958F-7CAA4224FAD3}">
      <dsp:nvSpPr>
        <dsp:cNvPr id="0" name=""/>
        <dsp:cNvSpPr/>
      </dsp:nvSpPr>
      <dsp:spPr>
        <a:xfrm>
          <a:off x="0" y="1779331"/>
          <a:ext cx="409638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DFDD37-05D2-4283-A1C6-0FF5A43B7D3D}">
      <dsp:nvSpPr>
        <dsp:cNvPr id="0" name=""/>
        <dsp:cNvSpPr/>
      </dsp:nvSpPr>
      <dsp:spPr>
        <a:xfrm>
          <a:off x="0" y="1779331"/>
          <a:ext cx="4096388" cy="4447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a:t>Extreme Gradient Boosting</a:t>
          </a:r>
          <a:endParaRPr lang="en-US" sz="2000" kern="1200"/>
        </a:p>
      </dsp:txBody>
      <dsp:txXfrm>
        <a:off x="0" y="1779331"/>
        <a:ext cx="4096388" cy="44476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F46F2B-F550-4695-AB24-172C6D225963}">
      <dsp:nvSpPr>
        <dsp:cNvPr id="0" name=""/>
        <dsp:cNvSpPr/>
      </dsp:nvSpPr>
      <dsp:spPr>
        <a:xfrm>
          <a:off x="1252629" y="3546569"/>
          <a:ext cx="5010519" cy="1113921"/>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97218" tIns="282936" rIns="97218" bIns="282936" numCol="1" spcCol="1270" anchor="ctr" anchorCtr="0">
          <a:noAutofit/>
        </a:bodyPr>
        <a:lstStyle/>
        <a:p>
          <a:pPr marL="0" lvl="0" indent="0" algn="l" defTabSz="800100">
            <a:lnSpc>
              <a:spcPct val="90000"/>
            </a:lnSpc>
            <a:spcBef>
              <a:spcPct val="0"/>
            </a:spcBef>
            <a:spcAft>
              <a:spcPct val="35000"/>
            </a:spcAft>
            <a:buNone/>
          </a:pPr>
          <a:r>
            <a:rPr lang="en-US" sz="1800" kern="1200" dirty="0"/>
            <a:t>Aim to enhance user experience with additional features like weather maps and real-time updates.</a:t>
          </a:r>
        </a:p>
      </dsp:txBody>
      <dsp:txXfrm>
        <a:off x="1252629" y="3546569"/>
        <a:ext cx="5010519" cy="1113921"/>
      </dsp:txXfrm>
    </dsp:sp>
    <dsp:sp modelId="{ADF21A8B-5756-4045-9629-2EB6E5356848}">
      <dsp:nvSpPr>
        <dsp:cNvPr id="0" name=""/>
        <dsp:cNvSpPr/>
      </dsp:nvSpPr>
      <dsp:spPr>
        <a:xfrm>
          <a:off x="0" y="3546569"/>
          <a:ext cx="1252629" cy="1113921"/>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66285" tIns="110031" rIns="66285" bIns="110031" numCol="1" spcCol="1270" anchor="ctr" anchorCtr="0">
          <a:noAutofit/>
        </a:bodyPr>
        <a:lstStyle/>
        <a:p>
          <a:pPr marL="0" lvl="0" indent="0" algn="ctr" defTabSz="889000">
            <a:lnSpc>
              <a:spcPct val="90000"/>
            </a:lnSpc>
            <a:spcBef>
              <a:spcPct val="0"/>
            </a:spcBef>
            <a:spcAft>
              <a:spcPct val="35000"/>
            </a:spcAft>
            <a:buNone/>
          </a:pPr>
          <a:r>
            <a:rPr lang="en-US" sz="2000" kern="1200"/>
            <a:t>Aim</a:t>
          </a:r>
        </a:p>
      </dsp:txBody>
      <dsp:txXfrm>
        <a:off x="0" y="3546569"/>
        <a:ext cx="1252629" cy="1113921"/>
      </dsp:txXfrm>
    </dsp:sp>
    <dsp:sp modelId="{7A2C423D-58F5-49BE-90A8-5F692DBAC5EC}">
      <dsp:nvSpPr>
        <dsp:cNvPr id="0" name=""/>
        <dsp:cNvSpPr/>
      </dsp:nvSpPr>
      <dsp:spPr>
        <a:xfrm>
          <a:off x="1252629" y="1182906"/>
          <a:ext cx="5010519" cy="1113921"/>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97218" tIns="282936" rIns="97218" bIns="282936" numCol="1" spcCol="1270" anchor="ctr" anchorCtr="0">
          <a:noAutofit/>
        </a:bodyPr>
        <a:lstStyle/>
        <a:p>
          <a:pPr marL="0" lvl="0" indent="0" algn="l" defTabSz="800100">
            <a:lnSpc>
              <a:spcPct val="90000"/>
            </a:lnSpc>
            <a:spcBef>
              <a:spcPct val="0"/>
            </a:spcBef>
            <a:spcAft>
              <a:spcPct val="35000"/>
            </a:spcAft>
            <a:buNone/>
          </a:pPr>
          <a:r>
            <a:rPr lang="en-US" sz="1800" kern="1200" dirty="0"/>
            <a:t>Encourage user feedback and contributions for continuous improvement.</a:t>
          </a:r>
        </a:p>
      </dsp:txBody>
      <dsp:txXfrm>
        <a:off x="1252629" y="1182906"/>
        <a:ext cx="5010519" cy="1113921"/>
      </dsp:txXfrm>
    </dsp:sp>
    <dsp:sp modelId="{A67A0C7E-5774-48F5-9E46-A1BFF2E2AE7A}">
      <dsp:nvSpPr>
        <dsp:cNvPr id="0" name=""/>
        <dsp:cNvSpPr/>
      </dsp:nvSpPr>
      <dsp:spPr>
        <a:xfrm>
          <a:off x="0" y="1182906"/>
          <a:ext cx="1252629" cy="1113921"/>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66285" tIns="110031" rIns="66285" bIns="110031" numCol="1" spcCol="1270" anchor="ctr" anchorCtr="0">
          <a:noAutofit/>
        </a:bodyPr>
        <a:lstStyle/>
        <a:p>
          <a:pPr marL="0" lvl="0" indent="0" algn="ctr" defTabSz="889000">
            <a:lnSpc>
              <a:spcPct val="90000"/>
            </a:lnSpc>
            <a:spcBef>
              <a:spcPct val="0"/>
            </a:spcBef>
            <a:spcAft>
              <a:spcPct val="35000"/>
            </a:spcAft>
            <a:buNone/>
          </a:pPr>
          <a:r>
            <a:rPr lang="en-US" sz="2000" kern="1200"/>
            <a:t>Encourage</a:t>
          </a:r>
        </a:p>
      </dsp:txBody>
      <dsp:txXfrm>
        <a:off x="0" y="1182906"/>
        <a:ext cx="1252629" cy="1113921"/>
      </dsp:txXfrm>
    </dsp:sp>
    <dsp:sp modelId="{F2B8DD31-1554-406C-BF20-E795EE53133C}">
      <dsp:nvSpPr>
        <dsp:cNvPr id="0" name=""/>
        <dsp:cNvSpPr/>
      </dsp:nvSpPr>
      <dsp:spPr>
        <a:xfrm>
          <a:off x="1252629" y="2363663"/>
          <a:ext cx="5010519" cy="1113921"/>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97218" tIns="282936" rIns="97218" bIns="282936" numCol="1" spcCol="1270" anchor="ctr" anchorCtr="0">
          <a:noAutofit/>
        </a:bodyPr>
        <a:lstStyle/>
        <a:p>
          <a:pPr marL="0" lvl="0" indent="0" algn="l" defTabSz="800100">
            <a:lnSpc>
              <a:spcPct val="90000"/>
            </a:lnSpc>
            <a:spcBef>
              <a:spcPct val="0"/>
            </a:spcBef>
            <a:spcAft>
              <a:spcPct val="35000"/>
            </a:spcAft>
            <a:buNone/>
          </a:pPr>
          <a:r>
            <a:rPr lang="en-US" sz="1800" kern="1200" dirty="0"/>
            <a:t>Explore partnerships with weather data providers for real-time data integration.</a:t>
          </a:r>
        </a:p>
      </dsp:txBody>
      <dsp:txXfrm>
        <a:off x="1252629" y="2363663"/>
        <a:ext cx="5010519" cy="1113921"/>
      </dsp:txXfrm>
    </dsp:sp>
    <dsp:sp modelId="{2EFF36E9-50A9-4E91-9240-7755AB11DB0C}">
      <dsp:nvSpPr>
        <dsp:cNvPr id="0" name=""/>
        <dsp:cNvSpPr/>
      </dsp:nvSpPr>
      <dsp:spPr>
        <a:xfrm>
          <a:off x="0" y="2363663"/>
          <a:ext cx="1252629" cy="1113921"/>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66285" tIns="110031" rIns="66285" bIns="110031" numCol="1" spcCol="1270" anchor="ctr" anchorCtr="0">
          <a:noAutofit/>
        </a:bodyPr>
        <a:lstStyle/>
        <a:p>
          <a:pPr marL="0" lvl="0" indent="0" algn="ctr" defTabSz="889000">
            <a:lnSpc>
              <a:spcPct val="90000"/>
            </a:lnSpc>
            <a:spcBef>
              <a:spcPct val="0"/>
            </a:spcBef>
            <a:spcAft>
              <a:spcPct val="35000"/>
            </a:spcAft>
            <a:buNone/>
          </a:pPr>
          <a:r>
            <a:rPr lang="en-US" sz="2000" kern="1200"/>
            <a:t>Explore</a:t>
          </a:r>
        </a:p>
      </dsp:txBody>
      <dsp:txXfrm>
        <a:off x="0" y="2363663"/>
        <a:ext cx="1252629" cy="1113921"/>
      </dsp:txXfrm>
    </dsp:sp>
    <dsp:sp modelId="{BAA900D8-D257-437E-9F60-560D024BDF85}">
      <dsp:nvSpPr>
        <dsp:cNvPr id="0" name=""/>
        <dsp:cNvSpPr/>
      </dsp:nvSpPr>
      <dsp:spPr>
        <a:xfrm>
          <a:off x="1252629" y="2373"/>
          <a:ext cx="5010519" cy="1113921"/>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97218" tIns="282936" rIns="97218" bIns="282936" numCol="1" spcCol="1270" anchor="ctr" anchorCtr="0">
          <a:noAutofit/>
        </a:bodyPr>
        <a:lstStyle/>
        <a:p>
          <a:pPr marL="0" lvl="0" indent="0" algn="l" defTabSz="800100">
            <a:lnSpc>
              <a:spcPct val="90000"/>
            </a:lnSpc>
            <a:spcBef>
              <a:spcPct val="0"/>
            </a:spcBef>
            <a:spcAft>
              <a:spcPct val="35000"/>
            </a:spcAft>
            <a:buNone/>
          </a:pPr>
          <a:r>
            <a:rPr lang="en-US" sz="1800" kern="1200" dirty="0"/>
            <a:t>Extend the app's reach to serve users worldwide.</a:t>
          </a:r>
        </a:p>
      </dsp:txBody>
      <dsp:txXfrm>
        <a:off x="1252629" y="2373"/>
        <a:ext cx="5010519" cy="1113921"/>
      </dsp:txXfrm>
    </dsp:sp>
    <dsp:sp modelId="{811D51AF-A9A6-4B4F-87A3-CCE74D91A5EE}">
      <dsp:nvSpPr>
        <dsp:cNvPr id="0" name=""/>
        <dsp:cNvSpPr/>
      </dsp:nvSpPr>
      <dsp:spPr>
        <a:xfrm>
          <a:off x="0" y="0"/>
          <a:ext cx="1252629" cy="1113921"/>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66285" tIns="110031" rIns="66285" bIns="110031" numCol="1" spcCol="1270" anchor="ctr" anchorCtr="0">
          <a:noAutofit/>
        </a:bodyPr>
        <a:lstStyle/>
        <a:p>
          <a:pPr marL="0" lvl="0" indent="0" algn="ctr" defTabSz="889000">
            <a:lnSpc>
              <a:spcPct val="90000"/>
            </a:lnSpc>
            <a:spcBef>
              <a:spcPct val="0"/>
            </a:spcBef>
            <a:spcAft>
              <a:spcPct val="35000"/>
            </a:spcAft>
            <a:buNone/>
          </a:pPr>
          <a:r>
            <a:rPr lang="en-US" sz="2000" kern="1200" dirty="0"/>
            <a:t>Extend</a:t>
          </a:r>
        </a:p>
      </dsp:txBody>
      <dsp:txXfrm>
        <a:off x="0" y="0"/>
        <a:ext cx="1252629" cy="1113921"/>
      </dsp:txXfrm>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jpg>
</file>

<file path=ppt/media/image33.png>
</file>

<file path=ppt/media/image34.svg>
</file>

<file path=ppt/media/image35.png>
</file>

<file path=ppt/media/image36.svg>
</file>

<file path=ppt/media/image37.png>
</file>

<file path=ppt/media/image38.sv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jpeg>
</file>

<file path=ppt/media/image58.jpe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E1C4E-18F6-41D0-821D-9CEB304E875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32C4B2F-0D39-4FB4-8B3B-AA70CE3AA3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C0A015B-CA20-4524-9661-E0F4A5E10434}"/>
              </a:ext>
            </a:extLst>
          </p:cNvPr>
          <p:cNvSpPr>
            <a:spLocks noGrp="1"/>
          </p:cNvSpPr>
          <p:nvPr>
            <p:ph type="dt" sz="half" idx="10"/>
          </p:nvPr>
        </p:nvSpPr>
        <p:spPr/>
        <p:txBody>
          <a:bodyPr/>
          <a:lstStyle/>
          <a:p>
            <a:fld id="{8DE11767-3EA6-40BA-83BF-E4FD36642219}" type="datetimeFigureOut">
              <a:rPr lang="en-IN" smtClean="0"/>
              <a:t>03-09-2023</a:t>
            </a:fld>
            <a:endParaRPr lang="en-IN"/>
          </a:p>
        </p:txBody>
      </p:sp>
      <p:sp>
        <p:nvSpPr>
          <p:cNvPr id="5" name="Footer Placeholder 4">
            <a:extLst>
              <a:ext uri="{FF2B5EF4-FFF2-40B4-BE49-F238E27FC236}">
                <a16:creationId xmlns:a16="http://schemas.microsoft.com/office/drawing/2014/main" id="{19C7F455-4909-4063-8402-9887444752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CC2C38-5047-49EF-BBD2-B7DA2518D63E}"/>
              </a:ext>
            </a:extLst>
          </p:cNvPr>
          <p:cNvSpPr>
            <a:spLocks noGrp="1"/>
          </p:cNvSpPr>
          <p:nvPr>
            <p:ph type="sldNum" sz="quarter" idx="12"/>
          </p:nvPr>
        </p:nvSpPr>
        <p:spPr/>
        <p:txBody>
          <a:bodyPr/>
          <a:lstStyle/>
          <a:p>
            <a:fld id="{E85A1A15-032E-48EB-902C-28BE2D423FA4}" type="slidenum">
              <a:rPr lang="en-IN" smtClean="0"/>
              <a:t>‹#›</a:t>
            </a:fld>
            <a:endParaRPr lang="en-IN"/>
          </a:p>
        </p:txBody>
      </p:sp>
    </p:spTree>
    <p:extLst>
      <p:ext uri="{BB962C8B-B14F-4D97-AF65-F5344CB8AC3E}">
        <p14:creationId xmlns:p14="http://schemas.microsoft.com/office/powerpoint/2010/main" val="1150095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59335-9410-4C53-A0DF-4988C750474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4EF86E1-59CF-4060-B54D-57CDB0281B4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FE506C3-A37B-42BA-9C3B-8F080BE77885}"/>
              </a:ext>
            </a:extLst>
          </p:cNvPr>
          <p:cNvSpPr>
            <a:spLocks noGrp="1"/>
          </p:cNvSpPr>
          <p:nvPr>
            <p:ph type="dt" sz="half" idx="10"/>
          </p:nvPr>
        </p:nvSpPr>
        <p:spPr/>
        <p:txBody>
          <a:bodyPr/>
          <a:lstStyle/>
          <a:p>
            <a:fld id="{8DE11767-3EA6-40BA-83BF-E4FD36642219}" type="datetimeFigureOut">
              <a:rPr lang="en-IN" smtClean="0"/>
              <a:t>03-09-2023</a:t>
            </a:fld>
            <a:endParaRPr lang="en-IN"/>
          </a:p>
        </p:txBody>
      </p:sp>
      <p:sp>
        <p:nvSpPr>
          <p:cNvPr id="5" name="Footer Placeholder 4">
            <a:extLst>
              <a:ext uri="{FF2B5EF4-FFF2-40B4-BE49-F238E27FC236}">
                <a16:creationId xmlns:a16="http://schemas.microsoft.com/office/drawing/2014/main" id="{1DCFFB01-FAAE-4D1F-8F36-662E2AE5F1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0072ED6-450E-41A5-B9DB-B0837D82432F}"/>
              </a:ext>
            </a:extLst>
          </p:cNvPr>
          <p:cNvSpPr>
            <a:spLocks noGrp="1"/>
          </p:cNvSpPr>
          <p:nvPr>
            <p:ph type="sldNum" sz="quarter" idx="12"/>
          </p:nvPr>
        </p:nvSpPr>
        <p:spPr/>
        <p:txBody>
          <a:bodyPr/>
          <a:lstStyle/>
          <a:p>
            <a:fld id="{E85A1A15-032E-48EB-902C-28BE2D423FA4}" type="slidenum">
              <a:rPr lang="en-IN" smtClean="0"/>
              <a:t>‹#›</a:t>
            </a:fld>
            <a:endParaRPr lang="en-IN"/>
          </a:p>
        </p:txBody>
      </p:sp>
    </p:spTree>
    <p:extLst>
      <p:ext uri="{BB962C8B-B14F-4D97-AF65-F5344CB8AC3E}">
        <p14:creationId xmlns:p14="http://schemas.microsoft.com/office/powerpoint/2010/main" val="4626967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A47F7F-3753-411F-BD2B-611E67A6595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7AEE506-FE8D-4AE3-B528-659A32D371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9EBBC1-0A98-4089-9526-52CD95D9BA4A}"/>
              </a:ext>
            </a:extLst>
          </p:cNvPr>
          <p:cNvSpPr>
            <a:spLocks noGrp="1"/>
          </p:cNvSpPr>
          <p:nvPr>
            <p:ph type="dt" sz="half" idx="10"/>
          </p:nvPr>
        </p:nvSpPr>
        <p:spPr/>
        <p:txBody>
          <a:bodyPr/>
          <a:lstStyle/>
          <a:p>
            <a:fld id="{8DE11767-3EA6-40BA-83BF-E4FD36642219}" type="datetimeFigureOut">
              <a:rPr lang="en-IN" smtClean="0"/>
              <a:t>03-09-2023</a:t>
            </a:fld>
            <a:endParaRPr lang="en-IN"/>
          </a:p>
        </p:txBody>
      </p:sp>
      <p:sp>
        <p:nvSpPr>
          <p:cNvPr id="5" name="Footer Placeholder 4">
            <a:extLst>
              <a:ext uri="{FF2B5EF4-FFF2-40B4-BE49-F238E27FC236}">
                <a16:creationId xmlns:a16="http://schemas.microsoft.com/office/drawing/2014/main" id="{6C9F6D58-0CF7-4E04-8BBF-08A736B7711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915FE2B-1B79-4FC9-8584-B6017CB6A605}"/>
              </a:ext>
            </a:extLst>
          </p:cNvPr>
          <p:cNvSpPr>
            <a:spLocks noGrp="1"/>
          </p:cNvSpPr>
          <p:nvPr>
            <p:ph type="sldNum" sz="quarter" idx="12"/>
          </p:nvPr>
        </p:nvSpPr>
        <p:spPr/>
        <p:txBody>
          <a:bodyPr/>
          <a:lstStyle/>
          <a:p>
            <a:fld id="{E85A1A15-032E-48EB-902C-28BE2D423FA4}" type="slidenum">
              <a:rPr lang="en-IN" smtClean="0"/>
              <a:t>‹#›</a:t>
            </a:fld>
            <a:endParaRPr lang="en-IN"/>
          </a:p>
        </p:txBody>
      </p:sp>
    </p:spTree>
    <p:extLst>
      <p:ext uri="{BB962C8B-B14F-4D97-AF65-F5344CB8AC3E}">
        <p14:creationId xmlns:p14="http://schemas.microsoft.com/office/powerpoint/2010/main" val="1621196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CF372-9129-4C6A-BA04-65D1583BCFB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BDDE53F-4BE1-4C5D-B567-E4B0EA9B57E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3A2D5EB-78F9-4F91-AC8A-EEF0F7B49369}"/>
              </a:ext>
            </a:extLst>
          </p:cNvPr>
          <p:cNvSpPr>
            <a:spLocks noGrp="1"/>
          </p:cNvSpPr>
          <p:nvPr>
            <p:ph type="dt" sz="half" idx="10"/>
          </p:nvPr>
        </p:nvSpPr>
        <p:spPr/>
        <p:txBody>
          <a:bodyPr/>
          <a:lstStyle/>
          <a:p>
            <a:fld id="{8DE11767-3EA6-40BA-83BF-E4FD36642219}" type="datetimeFigureOut">
              <a:rPr lang="en-IN" smtClean="0"/>
              <a:t>03-09-2023</a:t>
            </a:fld>
            <a:endParaRPr lang="en-IN"/>
          </a:p>
        </p:txBody>
      </p:sp>
      <p:sp>
        <p:nvSpPr>
          <p:cNvPr id="5" name="Footer Placeholder 4">
            <a:extLst>
              <a:ext uri="{FF2B5EF4-FFF2-40B4-BE49-F238E27FC236}">
                <a16:creationId xmlns:a16="http://schemas.microsoft.com/office/drawing/2014/main" id="{E9601B8B-45D4-42F2-9A99-C9B9DD6D612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EF3FFC6-4541-432D-985F-330EDF272BF6}"/>
              </a:ext>
            </a:extLst>
          </p:cNvPr>
          <p:cNvSpPr>
            <a:spLocks noGrp="1"/>
          </p:cNvSpPr>
          <p:nvPr>
            <p:ph type="sldNum" sz="quarter" idx="12"/>
          </p:nvPr>
        </p:nvSpPr>
        <p:spPr/>
        <p:txBody>
          <a:bodyPr/>
          <a:lstStyle/>
          <a:p>
            <a:fld id="{E85A1A15-032E-48EB-902C-28BE2D423FA4}" type="slidenum">
              <a:rPr lang="en-IN" smtClean="0"/>
              <a:t>‹#›</a:t>
            </a:fld>
            <a:endParaRPr lang="en-IN"/>
          </a:p>
        </p:txBody>
      </p:sp>
    </p:spTree>
    <p:extLst>
      <p:ext uri="{BB962C8B-B14F-4D97-AF65-F5344CB8AC3E}">
        <p14:creationId xmlns:p14="http://schemas.microsoft.com/office/powerpoint/2010/main" val="3303864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84E1B-6A42-44A1-AC0E-5E0111720C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C539981-EBF4-4E21-BB18-A31852DADA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9C8040-4303-498B-BB0C-D36EA05BE15D}"/>
              </a:ext>
            </a:extLst>
          </p:cNvPr>
          <p:cNvSpPr>
            <a:spLocks noGrp="1"/>
          </p:cNvSpPr>
          <p:nvPr>
            <p:ph type="dt" sz="half" idx="10"/>
          </p:nvPr>
        </p:nvSpPr>
        <p:spPr/>
        <p:txBody>
          <a:bodyPr/>
          <a:lstStyle/>
          <a:p>
            <a:fld id="{8DE11767-3EA6-40BA-83BF-E4FD36642219}" type="datetimeFigureOut">
              <a:rPr lang="en-IN" smtClean="0"/>
              <a:t>03-09-2023</a:t>
            </a:fld>
            <a:endParaRPr lang="en-IN"/>
          </a:p>
        </p:txBody>
      </p:sp>
      <p:sp>
        <p:nvSpPr>
          <p:cNvPr id="5" name="Footer Placeholder 4">
            <a:extLst>
              <a:ext uri="{FF2B5EF4-FFF2-40B4-BE49-F238E27FC236}">
                <a16:creationId xmlns:a16="http://schemas.microsoft.com/office/drawing/2014/main" id="{3B6F38CA-0DB7-42DB-B8D5-54668840456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B36830-67D9-459C-B512-65C1F2037678}"/>
              </a:ext>
            </a:extLst>
          </p:cNvPr>
          <p:cNvSpPr>
            <a:spLocks noGrp="1"/>
          </p:cNvSpPr>
          <p:nvPr>
            <p:ph type="sldNum" sz="quarter" idx="12"/>
          </p:nvPr>
        </p:nvSpPr>
        <p:spPr/>
        <p:txBody>
          <a:bodyPr/>
          <a:lstStyle/>
          <a:p>
            <a:fld id="{E85A1A15-032E-48EB-902C-28BE2D423FA4}" type="slidenum">
              <a:rPr lang="en-IN" smtClean="0"/>
              <a:t>‹#›</a:t>
            </a:fld>
            <a:endParaRPr lang="en-IN"/>
          </a:p>
        </p:txBody>
      </p:sp>
    </p:spTree>
    <p:extLst>
      <p:ext uri="{BB962C8B-B14F-4D97-AF65-F5344CB8AC3E}">
        <p14:creationId xmlns:p14="http://schemas.microsoft.com/office/powerpoint/2010/main" val="22428303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D49-5431-42C0-8627-4996CF46CC3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A77502B-142A-40AE-99F2-84FFF6FE67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19DEB57-840C-4DC5-81C7-111796E4036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5A774A4-8262-4BFD-B3E4-1EC6B021DAA6}"/>
              </a:ext>
            </a:extLst>
          </p:cNvPr>
          <p:cNvSpPr>
            <a:spLocks noGrp="1"/>
          </p:cNvSpPr>
          <p:nvPr>
            <p:ph type="dt" sz="half" idx="10"/>
          </p:nvPr>
        </p:nvSpPr>
        <p:spPr/>
        <p:txBody>
          <a:bodyPr/>
          <a:lstStyle/>
          <a:p>
            <a:fld id="{8DE11767-3EA6-40BA-83BF-E4FD36642219}" type="datetimeFigureOut">
              <a:rPr lang="en-IN" smtClean="0"/>
              <a:t>03-09-2023</a:t>
            </a:fld>
            <a:endParaRPr lang="en-IN"/>
          </a:p>
        </p:txBody>
      </p:sp>
      <p:sp>
        <p:nvSpPr>
          <p:cNvPr id="6" name="Footer Placeholder 5">
            <a:extLst>
              <a:ext uri="{FF2B5EF4-FFF2-40B4-BE49-F238E27FC236}">
                <a16:creationId xmlns:a16="http://schemas.microsoft.com/office/drawing/2014/main" id="{31BB2339-6216-4B84-A5BD-FCE61D274BE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D0C177F-9521-4BAE-B8EE-7F127B1BC61B}"/>
              </a:ext>
            </a:extLst>
          </p:cNvPr>
          <p:cNvSpPr>
            <a:spLocks noGrp="1"/>
          </p:cNvSpPr>
          <p:nvPr>
            <p:ph type="sldNum" sz="quarter" idx="12"/>
          </p:nvPr>
        </p:nvSpPr>
        <p:spPr/>
        <p:txBody>
          <a:bodyPr/>
          <a:lstStyle/>
          <a:p>
            <a:fld id="{E85A1A15-032E-48EB-902C-28BE2D423FA4}" type="slidenum">
              <a:rPr lang="en-IN" smtClean="0"/>
              <a:t>‹#›</a:t>
            </a:fld>
            <a:endParaRPr lang="en-IN"/>
          </a:p>
        </p:txBody>
      </p:sp>
    </p:spTree>
    <p:extLst>
      <p:ext uri="{BB962C8B-B14F-4D97-AF65-F5344CB8AC3E}">
        <p14:creationId xmlns:p14="http://schemas.microsoft.com/office/powerpoint/2010/main" val="2526420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F10FA-39CC-4AAF-90F9-2824AEA0226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116AF80-96B2-4C72-823B-36083EA3B9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23D50C-CBAA-475A-9199-29EFB132E4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87BBC8C-0886-4F25-8004-155502E56B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ECF5DEA-3BB4-4035-B1E8-1FD76FADA2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6628D62-0757-4F55-B939-71F970024001}"/>
              </a:ext>
            </a:extLst>
          </p:cNvPr>
          <p:cNvSpPr>
            <a:spLocks noGrp="1"/>
          </p:cNvSpPr>
          <p:nvPr>
            <p:ph type="dt" sz="half" idx="10"/>
          </p:nvPr>
        </p:nvSpPr>
        <p:spPr/>
        <p:txBody>
          <a:bodyPr/>
          <a:lstStyle/>
          <a:p>
            <a:fld id="{8DE11767-3EA6-40BA-83BF-E4FD36642219}" type="datetimeFigureOut">
              <a:rPr lang="en-IN" smtClean="0"/>
              <a:t>03-09-2023</a:t>
            </a:fld>
            <a:endParaRPr lang="en-IN"/>
          </a:p>
        </p:txBody>
      </p:sp>
      <p:sp>
        <p:nvSpPr>
          <p:cNvPr id="8" name="Footer Placeholder 7">
            <a:extLst>
              <a:ext uri="{FF2B5EF4-FFF2-40B4-BE49-F238E27FC236}">
                <a16:creationId xmlns:a16="http://schemas.microsoft.com/office/drawing/2014/main" id="{4C8FD7AB-08F8-4EAD-AF76-0C3D581F285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555F612-18DF-466A-9069-6A24D7CD484C}"/>
              </a:ext>
            </a:extLst>
          </p:cNvPr>
          <p:cNvSpPr>
            <a:spLocks noGrp="1"/>
          </p:cNvSpPr>
          <p:nvPr>
            <p:ph type="sldNum" sz="quarter" idx="12"/>
          </p:nvPr>
        </p:nvSpPr>
        <p:spPr/>
        <p:txBody>
          <a:bodyPr/>
          <a:lstStyle/>
          <a:p>
            <a:fld id="{E85A1A15-032E-48EB-902C-28BE2D423FA4}" type="slidenum">
              <a:rPr lang="en-IN" smtClean="0"/>
              <a:t>‹#›</a:t>
            </a:fld>
            <a:endParaRPr lang="en-IN"/>
          </a:p>
        </p:txBody>
      </p:sp>
    </p:spTree>
    <p:extLst>
      <p:ext uri="{BB962C8B-B14F-4D97-AF65-F5344CB8AC3E}">
        <p14:creationId xmlns:p14="http://schemas.microsoft.com/office/powerpoint/2010/main" val="3068682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076D-3EC0-48B0-8517-76EF3652BC4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0727825-BB0B-4C2D-BD90-1DEE9C20D1E1}"/>
              </a:ext>
            </a:extLst>
          </p:cNvPr>
          <p:cNvSpPr>
            <a:spLocks noGrp="1"/>
          </p:cNvSpPr>
          <p:nvPr>
            <p:ph type="dt" sz="half" idx="10"/>
          </p:nvPr>
        </p:nvSpPr>
        <p:spPr/>
        <p:txBody>
          <a:bodyPr/>
          <a:lstStyle/>
          <a:p>
            <a:fld id="{8DE11767-3EA6-40BA-83BF-E4FD36642219}" type="datetimeFigureOut">
              <a:rPr lang="en-IN" smtClean="0"/>
              <a:t>03-09-2023</a:t>
            </a:fld>
            <a:endParaRPr lang="en-IN"/>
          </a:p>
        </p:txBody>
      </p:sp>
      <p:sp>
        <p:nvSpPr>
          <p:cNvPr id="4" name="Footer Placeholder 3">
            <a:extLst>
              <a:ext uri="{FF2B5EF4-FFF2-40B4-BE49-F238E27FC236}">
                <a16:creationId xmlns:a16="http://schemas.microsoft.com/office/drawing/2014/main" id="{51330204-84EA-4FCC-9BCE-839B2D409C5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1D3A425-2294-441E-B9AD-90985EEDCB19}"/>
              </a:ext>
            </a:extLst>
          </p:cNvPr>
          <p:cNvSpPr>
            <a:spLocks noGrp="1"/>
          </p:cNvSpPr>
          <p:nvPr>
            <p:ph type="sldNum" sz="quarter" idx="12"/>
          </p:nvPr>
        </p:nvSpPr>
        <p:spPr/>
        <p:txBody>
          <a:bodyPr/>
          <a:lstStyle/>
          <a:p>
            <a:fld id="{E85A1A15-032E-48EB-902C-28BE2D423FA4}" type="slidenum">
              <a:rPr lang="en-IN" smtClean="0"/>
              <a:t>‹#›</a:t>
            </a:fld>
            <a:endParaRPr lang="en-IN"/>
          </a:p>
        </p:txBody>
      </p:sp>
    </p:spTree>
    <p:extLst>
      <p:ext uri="{BB962C8B-B14F-4D97-AF65-F5344CB8AC3E}">
        <p14:creationId xmlns:p14="http://schemas.microsoft.com/office/powerpoint/2010/main" val="2659209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AB7226-AFF4-44C1-A163-DEE8D32FBAA7}"/>
              </a:ext>
            </a:extLst>
          </p:cNvPr>
          <p:cNvSpPr>
            <a:spLocks noGrp="1"/>
          </p:cNvSpPr>
          <p:nvPr>
            <p:ph type="dt" sz="half" idx="10"/>
          </p:nvPr>
        </p:nvSpPr>
        <p:spPr/>
        <p:txBody>
          <a:bodyPr/>
          <a:lstStyle/>
          <a:p>
            <a:fld id="{8DE11767-3EA6-40BA-83BF-E4FD36642219}" type="datetimeFigureOut">
              <a:rPr lang="en-IN" smtClean="0"/>
              <a:t>03-09-2023</a:t>
            </a:fld>
            <a:endParaRPr lang="en-IN"/>
          </a:p>
        </p:txBody>
      </p:sp>
      <p:sp>
        <p:nvSpPr>
          <p:cNvPr id="3" name="Footer Placeholder 2">
            <a:extLst>
              <a:ext uri="{FF2B5EF4-FFF2-40B4-BE49-F238E27FC236}">
                <a16:creationId xmlns:a16="http://schemas.microsoft.com/office/drawing/2014/main" id="{4B23C9FE-EBEC-4106-80C5-D937ACC3F01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FED13E3-73FC-4FBD-BE24-F7C0B44C52B8}"/>
              </a:ext>
            </a:extLst>
          </p:cNvPr>
          <p:cNvSpPr>
            <a:spLocks noGrp="1"/>
          </p:cNvSpPr>
          <p:nvPr>
            <p:ph type="sldNum" sz="quarter" idx="12"/>
          </p:nvPr>
        </p:nvSpPr>
        <p:spPr/>
        <p:txBody>
          <a:bodyPr/>
          <a:lstStyle/>
          <a:p>
            <a:fld id="{E85A1A15-032E-48EB-902C-28BE2D423FA4}" type="slidenum">
              <a:rPr lang="en-IN" smtClean="0"/>
              <a:t>‹#›</a:t>
            </a:fld>
            <a:endParaRPr lang="en-IN"/>
          </a:p>
        </p:txBody>
      </p:sp>
    </p:spTree>
    <p:extLst>
      <p:ext uri="{BB962C8B-B14F-4D97-AF65-F5344CB8AC3E}">
        <p14:creationId xmlns:p14="http://schemas.microsoft.com/office/powerpoint/2010/main" val="2587886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52AC2-54AF-43E1-A368-1EAE6651D9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88F67BF-3FC7-4D30-8743-8A80E8B35D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7107F3F-FC3F-4088-857D-6C084FB2B2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433DDB-115A-4BBA-8D67-5D266CF96579}"/>
              </a:ext>
            </a:extLst>
          </p:cNvPr>
          <p:cNvSpPr>
            <a:spLocks noGrp="1"/>
          </p:cNvSpPr>
          <p:nvPr>
            <p:ph type="dt" sz="half" idx="10"/>
          </p:nvPr>
        </p:nvSpPr>
        <p:spPr/>
        <p:txBody>
          <a:bodyPr/>
          <a:lstStyle/>
          <a:p>
            <a:fld id="{8DE11767-3EA6-40BA-83BF-E4FD36642219}" type="datetimeFigureOut">
              <a:rPr lang="en-IN" smtClean="0"/>
              <a:t>03-09-2023</a:t>
            </a:fld>
            <a:endParaRPr lang="en-IN"/>
          </a:p>
        </p:txBody>
      </p:sp>
      <p:sp>
        <p:nvSpPr>
          <p:cNvPr id="6" name="Footer Placeholder 5">
            <a:extLst>
              <a:ext uri="{FF2B5EF4-FFF2-40B4-BE49-F238E27FC236}">
                <a16:creationId xmlns:a16="http://schemas.microsoft.com/office/drawing/2014/main" id="{43879166-06BF-4CD2-8B9E-F9857A50222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4565511-7A48-41B2-BD7E-5A5BA4CB8D80}"/>
              </a:ext>
            </a:extLst>
          </p:cNvPr>
          <p:cNvSpPr>
            <a:spLocks noGrp="1"/>
          </p:cNvSpPr>
          <p:nvPr>
            <p:ph type="sldNum" sz="quarter" idx="12"/>
          </p:nvPr>
        </p:nvSpPr>
        <p:spPr/>
        <p:txBody>
          <a:bodyPr/>
          <a:lstStyle/>
          <a:p>
            <a:fld id="{E85A1A15-032E-48EB-902C-28BE2D423FA4}" type="slidenum">
              <a:rPr lang="en-IN" smtClean="0"/>
              <a:t>‹#›</a:t>
            </a:fld>
            <a:endParaRPr lang="en-IN"/>
          </a:p>
        </p:txBody>
      </p:sp>
    </p:spTree>
    <p:extLst>
      <p:ext uri="{BB962C8B-B14F-4D97-AF65-F5344CB8AC3E}">
        <p14:creationId xmlns:p14="http://schemas.microsoft.com/office/powerpoint/2010/main" val="3848308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BC700-14A8-462A-BD9E-1853AA034B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FF86FCA-C0EC-4874-BB43-A8886547A5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6D98717-5ED6-4E68-BF4E-F20F7F71C1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D35DD4-243C-49E1-9D5F-63F89794E630}"/>
              </a:ext>
            </a:extLst>
          </p:cNvPr>
          <p:cNvSpPr>
            <a:spLocks noGrp="1"/>
          </p:cNvSpPr>
          <p:nvPr>
            <p:ph type="dt" sz="half" idx="10"/>
          </p:nvPr>
        </p:nvSpPr>
        <p:spPr/>
        <p:txBody>
          <a:bodyPr/>
          <a:lstStyle/>
          <a:p>
            <a:fld id="{8DE11767-3EA6-40BA-83BF-E4FD36642219}" type="datetimeFigureOut">
              <a:rPr lang="en-IN" smtClean="0"/>
              <a:t>03-09-2023</a:t>
            </a:fld>
            <a:endParaRPr lang="en-IN"/>
          </a:p>
        </p:txBody>
      </p:sp>
      <p:sp>
        <p:nvSpPr>
          <p:cNvPr id="6" name="Footer Placeholder 5">
            <a:extLst>
              <a:ext uri="{FF2B5EF4-FFF2-40B4-BE49-F238E27FC236}">
                <a16:creationId xmlns:a16="http://schemas.microsoft.com/office/drawing/2014/main" id="{69895276-80D0-4AF7-9EC9-9E517BC690B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F31B421-442B-44FD-8285-CF59049E9E86}"/>
              </a:ext>
            </a:extLst>
          </p:cNvPr>
          <p:cNvSpPr>
            <a:spLocks noGrp="1"/>
          </p:cNvSpPr>
          <p:nvPr>
            <p:ph type="sldNum" sz="quarter" idx="12"/>
          </p:nvPr>
        </p:nvSpPr>
        <p:spPr/>
        <p:txBody>
          <a:bodyPr/>
          <a:lstStyle/>
          <a:p>
            <a:fld id="{E85A1A15-032E-48EB-902C-28BE2D423FA4}" type="slidenum">
              <a:rPr lang="en-IN" smtClean="0"/>
              <a:t>‹#›</a:t>
            </a:fld>
            <a:endParaRPr lang="en-IN"/>
          </a:p>
        </p:txBody>
      </p:sp>
    </p:spTree>
    <p:extLst>
      <p:ext uri="{BB962C8B-B14F-4D97-AF65-F5344CB8AC3E}">
        <p14:creationId xmlns:p14="http://schemas.microsoft.com/office/powerpoint/2010/main" val="30308486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340A73-13FD-4815-AAB2-C34B506209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E615C56-905E-47E2-80F4-34116599D5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0189363-ABF3-4A95-BC0F-BD194D935E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E11767-3EA6-40BA-83BF-E4FD36642219}" type="datetimeFigureOut">
              <a:rPr lang="en-IN" smtClean="0"/>
              <a:t>03-09-2023</a:t>
            </a:fld>
            <a:endParaRPr lang="en-IN"/>
          </a:p>
        </p:txBody>
      </p:sp>
      <p:sp>
        <p:nvSpPr>
          <p:cNvPr id="5" name="Footer Placeholder 4">
            <a:extLst>
              <a:ext uri="{FF2B5EF4-FFF2-40B4-BE49-F238E27FC236}">
                <a16:creationId xmlns:a16="http://schemas.microsoft.com/office/drawing/2014/main" id="{B12D97AF-4E11-4100-917A-A31B2AEBB1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1F3B2D8-698F-4886-A126-995F157586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5A1A15-032E-48EB-902C-28BE2D423FA4}" type="slidenum">
              <a:rPr lang="en-IN" smtClean="0"/>
              <a:t>‹#›</a:t>
            </a:fld>
            <a:endParaRPr lang="en-IN"/>
          </a:p>
        </p:txBody>
      </p:sp>
    </p:spTree>
    <p:extLst>
      <p:ext uri="{BB962C8B-B14F-4D97-AF65-F5344CB8AC3E}">
        <p14:creationId xmlns:p14="http://schemas.microsoft.com/office/powerpoint/2010/main" val="13699482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diagramLayout" Target="../diagrams/layout4.xml"/><Relationship Id="rId7" Type="http://schemas.openxmlformats.org/officeDocument/2006/relationships/image" Target="../media/image39.png"/><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6.xml.rels><?xml version="1.0" encoding="UTF-8" standalone="yes"?>
<Relationships xmlns="http://schemas.openxmlformats.org/package/2006/relationships"><Relationship Id="rId8" Type="http://schemas.openxmlformats.org/officeDocument/2006/relationships/hyperlink" Target="https://geobrava.wordpress.com/2016/11/20/exploring-the-four-types-of-artificial-intelligence/" TargetMode="External"/><Relationship Id="rId3" Type="http://schemas.openxmlformats.org/officeDocument/2006/relationships/diagramLayout" Target="../diagrams/layout5.xml"/><Relationship Id="rId7" Type="http://schemas.openxmlformats.org/officeDocument/2006/relationships/image" Target="../media/image41.png"/><Relationship Id="rId2" Type="http://schemas.openxmlformats.org/officeDocument/2006/relationships/diagramData" Target="../diagrams/data5.xml"/><Relationship Id="rId1" Type="http://schemas.openxmlformats.org/officeDocument/2006/relationships/slideLayout" Target="../slideLayouts/slideLayout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57.jpe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0.jpe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4.png"/><Relationship Id="rId7" Type="http://schemas.openxmlformats.org/officeDocument/2006/relationships/diagramColors" Target="../diagrams/colors3.xml"/><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5" name="Rectangle 64">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8" name="Picture 4" descr="Geometric white clouds on a blue sky">
            <a:extLst>
              <a:ext uri="{FF2B5EF4-FFF2-40B4-BE49-F238E27FC236}">
                <a16:creationId xmlns:a16="http://schemas.microsoft.com/office/drawing/2014/main" id="{007F2E95-8DEA-673D-9E17-AB33CE778D7E}"/>
              </a:ext>
            </a:extLst>
          </p:cNvPr>
          <p:cNvPicPr>
            <a:picLocks noChangeAspect="1"/>
          </p:cNvPicPr>
          <p:nvPr/>
        </p:nvPicPr>
        <p:blipFill rotWithShape="1">
          <a:blip r:embed="rId2"/>
          <a:srcRect r="1" b="8075"/>
          <a:stretch/>
        </p:blipFill>
        <p:spPr>
          <a:xfrm>
            <a:off x="20" y="10"/>
            <a:ext cx="9947062" cy="6857990"/>
          </a:xfrm>
          <a:prstGeom prst="rect">
            <a:avLst/>
          </a:prstGeom>
        </p:spPr>
      </p:pic>
      <p:sp>
        <p:nvSpPr>
          <p:cNvPr id="67" name="Freeform: Shape 66">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69" name="Freeform: Shape 68">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71" name="Freeform: Shape 70">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8FD3D33C-D99A-47AC-9F15-A74B5E6AF691}"/>
              </a:ext>
            </a:extLst>
          </p:cNvPr>
          <p:cNvSpPr>
            <a:spLocks noGrp="1"/>
          </p:cNvSpPr>
          <p:nvPr>
            <p:ph type="ctrTitle"/>
          </p:nvPr>
        </p:nvSpPr>
        <p:spPr>
          <a:xfrm>
            <a:off x="8046719" y="786581"/>
            <a:ext cx="3860145" cy="1847438"/>
          </a:xfrm>
        </p:spPr>
        <p:txBody>
          <a:bodyPr vert="horz" lIns="91440" tIns="45720" rIns="91440" bIns="45720" rtlCol="0" anchor="b">
            <a:normAutofit fontScale="90000"/>
          </a:bodyPr>
          <a:lstStyle/>
          <a:p>
            <a:pPr algn="l"/>
            <a:r>
              <a:rPr lang="en-US" sz="3600" b="1" dirty="0">
                <a:latin typeface="Cambria" panose="02040503050406030204" pitchFamily="18" charset="0"/>
                <a:ea typeface="Cambria" panose="02040503050406030204" pitchFamily="18" charset="0"/>
              </a:rPr>
              <a:t>Weather Prediction App </a:t>
            </a:r>
            <a:r>
              <a:rPr lang="en-US" sz="3600" dirty="0">
                <a:latin typeface="Cambria" panose="02040503050406030204" pitchFamily="18" charset="0"/>
                <a:ea typeface="Cambria" panose="02040503050406030204" pitchFamily="18" charset="0"/>
              </a:rPr>
              <a:t>using </a:t>
            </a:r>
            <a:r>
              <a:rPr lang="en-US" sz="3600" b="1" dirty="0">
                <a:latin typeface="Cambria" panose="02040503050406030204" pitchFamily="18" charset="0"/>
                <a:ea typeface="Cambria" panose="02040503050406030204" pitchFamily="18" charset="0"/>
              </a:rPr>
              <a:t>Machine Learning</a:t>
            </a:r>
          </a:p>
        </p:txBody>
      </p:sp>
      <p:sp>
        <p:nvSpPr>
          <p:cNvPr id="3" name="Subtitle 2">
            <a:extLst>
              <a:ext uri="{FF2B5EF4-FFF2-40B4-BE49-F238E27FC236}">
                <a16:creationId xmlns:a16="http://schemas.microsoft.com/office/drawing/2014/main" id="{996D6FE5-E0E3-4973-8A3A-13B918EEF784}"/>
              </a:ext>
            </a:extLst>
          </p:cNvPr>
          <p:cNvSpPr>
            <a:spLocks noGrp="1"/>
          </p:cNvSpPr>
          <p:nvPr>
            <p:ph type="subTitle" idx="1"/>
          </p:nvPr>
        </p:nvSpPr>
        <p:spPr>
          <a:xfrm>
            <a:off x="9226736" y="3679605"/>
            <a:ext cx="2453730" cy="1743185"/>
          </a:xfrm>
        </p:spPr>
        <p:txBody>
          <a:bodyPr vert="horz" lIns="91440" tIns="45720" rIns="91440" bIns="45720" rtlCol="0">
            <a:normAutofit/>
          </a:bodyPr>
          <a:lstStyle/>
          <a:p>
            <a:pPr algn="l"/>
            <a:r>
              <a:rPr lang="en-US" sz="2000" dirty="0"/>
              <a:t>Developed By:-</a:t>
            </a:r>
          </a:p>
          <a:p>
            <a:pPr indent="-228600" algn="l">
              <a:buFont typeface="Arial" panose="020B0604020202020204" pitchFamily="34" charset="0"/>
              <a:buChar char="•"/>
            </a:pPr>
            <a:r>
              <a:rPr lang="en-US" sz="2000" dirty="0"/>
              <a:t>Darshpreet Singh</a:t>
            </a:r>
          </a:p>
          <a:p>
            <a:pPr indent="-228600" algn="l">
              <a:buFont typeface="Arial" panose="020B0604020202020204" pitchFamily="34" charset="0"/>
              <a:buChar char="•"/>
            </a:pPr>
            <a:r>
              <a:rPr lang="en-US" sz="2000" dirty="0"/>
              <a:t>Jaskaran Singh</a:t>
            </a:r>
          </a:p>
          <a:p>
            <a:pPr indent="-228600" algn="l">
              <a:buFont typeface="Arial" panose="020B0604020202020204" pitchFamily="34" charset="0"/>
              <a:buChar char="•"/>
            </a:pPr>
            <a:r>
              <a:rPr lang="en-US" sz="2000" dirty="0"/>
              <a:t>Abhayjit Singh</a:t>
            </a:r>
          </a:p>
        </p:txBody>
      </p:sp>
    </p:spTree>
    <p:extLst>
      <p:ext uri="{BB962C8B-B14F-4D97-AF65-F5344CB8AC3E}">
        <p14:creationId xmlns:p14="http://schemas.microsoft.com/office/powerpoint/2010/main" val="24093224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05CA36-AD6A-4ABF-9A05-52E5A143D2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022214"/>
            <a:ext cx="12192000" cy="2835786"/>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4331EE8-85A4-4588-8D9E-70E534D47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4022220"/>
            <a:ext cx="8153398" cy="2835780"/>
          </a:xfrm>
          <a:prstGeom prst="rect">
            <a:avLst/>
          </a:prstGeom>
          <a:gradFill>
            <a:gsLst>
              <a:gs pos="0">
                <a:srgbClr val="000000">
                  <a:alpha val="63000"/>
                </a:srgbClr>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9D6C862-61CC-4B46-8080-96583D653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022219"/>
            <a:ext cx="12253472" cy="2835781"/>
          </a:xfrm>
          <a:prstGeom prst="rect">
            <a:avLst/>
          </a:prstGeom>
          <a:gradFill>
            <a:gsLst>
              <a:gs pos="39000">
                <a:schemeClr val="accent1">
                  <a:lumMod val="50000"/>
                  <a:alpha val="0"/>
                </a:schemeClr>
              </a:gs>
              <a:gs pos="100000">
                <a:srgbClr val="000000">
                  <a:alpha val="72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0797"/>
            <a:ext cx="12191998" cy="457203"/>
          </a:xfrm>
          <a:prstGeom prst="rect">
            <a:avLst/>
          </a:prstGeom>
          <a:gradFill>
            <a:gsLst>
              <a:gs pos="0">
                <a:srgbClr val="000000">
                  <a:alpha val="43000"/>
                </a:srgbClr>
              </a:gs>
              <a:gs pos="79000">
                <a:schemeClr val="accent1">
                  <a:lumMod val="75000"/>
                  <a:alpha val="22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BCE204AC-60A4-4A81-BCB6-7EEE930EF7E8}"/>
              </a:ext>
            </a:extLst>
          </p:cNvPr>
          <p:cNvGrpSpPr/>
          <p:nvPr/>
        </p:nvGrpSpPr>
        <p:grpSpPr>
          <a:xfrm>
            <a:off x="6592888" y="461963"/>
            <a:ext cx="5124450" cy="5553075"/>
            <a:chOff x="6592888" y="461963"/>
            <a:chExt cx="5124450" cy="5553075"/>
          </a:xfrm>
        </p:grpSpPr>
        <p:pic>
          <p:nvPicPr>
            <p:cNvPr id="6" name="Picture 5">
              <a:extLst>
                <a:ext uri="{FF2B5EF4-FFF2-40B4-BE49-F238E27FC236}">
                  <a16:creationId xmlns:a16="http://schemas.microsoft.com/office/drawing/2014/main" id="{C626C937-7448-445A-ADFA-410A5BEDFDE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372" t="49275" r="41027" b="40761"/>
            <a:stretch/>
          </p:blipFill>
          <p:spPr bwMode="auto">
            <a:xfrm>
              <a:off x="6592888" y="461963"/>
              <a:ext cx="5124450" cy="581025"/>
            </a:xfrm>
            <a:prstGeom prst="rect">
              <a:avLst/>
            </a:prstGeom>
          </p:spPr>
          <p:style>
            <a:lnRef idx="2">
              <a:schemeClr val="accent1"/>
            </a:lnRef>
            <a:fillRef idx="1">
              <a:schemeClr val="lt1"/>
            </a:fillRef>
            <a:effectRef idx="0">
              <a:schemeClr val="accent1"/>
            </a:effectRef>
            <a:fontRef idx="minor">
              <a:schemeClr val="dk1"/>
            </a:fontRef>
          </p:style>
        </p:pic>
        <p:pic>
          <p:nvPicPr>
            <p:cNvPr id="7" name="Picture 6">
              <a:extLst>
                <a:ext uri="{FF2B5EF4-FFF2-40B4-BE49-F238E27FC236}">
                  <a16:creationId xmlns:a16="http://schemas.microsoft.com/office/drawing/2014/main" id="{BC51FB3F-524D-4D65-A330-0FEADBC5E9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348" t="4533" r="34163"/>
            <a:stretch/>
          </p:blipFill>
          <p:spPr bwMode="auto">
            <a:xfrm>
              <a:off x="6592888" y="1111250"/>
              <a:ext cx="5124450" cy="4903788"/>
            </a:xfrm>
            <a:prstGeom prst="rect">
              <a:avLst/>
            </a:prstGeom>
          </p:spPr>
          <p:style>
            <a:lnRef idx="2">
              <a:schemeClr val="accent1"/>
            </a:lnRef>
            <a:fillRef idx="1">
              <a:schemeClr val="lt1"/>
            </a:fillRef>
            <a:effectRef idx="0">
              <a:schemeClr val="accent1"/>
            </a:effectRef>
            <a:fontRef idx="minor">
              <a:schemeClr val="dk1"/>
            </a:fontRef>
          </p:style>
        </p:pic>
      </p:grpSp>
      <p:sp>
        <p:nvSpPr>
          <p:cNvPr id="2" name="Title 1">
            <a:extLst>
              <a:ext uri="{FF2B5EF4-FFF2-40B4-BE49-F238E27FC236}">
                <a16:creationId xmlns:a16="http://schemas.microsoft.com/office/drawing/2014/main" id="{40E4826D-41E5-494B-A347-32957BB5838B}"/>
              </a:ext>
            </a:extLst>
          </p:cNvPr>
          <p:cNvSpPr>
            <a:spLocks noGrp="1"/>
          </p:cNvSpPr>
          <p:nvPr>
            <p:ph type="ctrTitle"/>
          </p:nvPr>
        </p:nvSpPr>
        <p:spPr>
          <a:xfrm>
            <a:off x="823442" y="921715"/>
            <a:ext cx="5163022" cy="2635993"/>
          </a:xfrm>
        </p:spPr>
        <p:txBody>
          <a:bodyPr anchor="b">
            <a:normAutofit/>
          </a:bodyPr>
          <a:lstStyle/>
          <a:p>
            <a:pPr algn="l"/>
            <a:r>
              <a:rPr lang="en-US" sz="4800"/>
              <a:t>Pair Plot</a:t>
            </a:r>
            <a:endParaRPr lang="en-IN" sz="4800" dirty="0"/>
          </a:p>
        </p:txBody>
      </p:sp>
      <p:sp>
        <p:nvSpPr>
          <p:cNvPr id="5" name="Subtitle 4">
            <a:extLst>
              <a:ext uri="{FF2B5EF4-FFF2-40B4-BE49-F238E27FC236}">
                <a16:creationId xmlns:a16="http://schemas.microsoft.com/office/drawing/2014/main" id="{2DFA8DC7-5ADE-49DC-9E14-7586BC46CB2A}"/>
              </a:ext>
            </a:extLst>
          </p:cNvPr>
          <p:cNvSpPr>
            <a:spLocks noGrp="1"/>
          </p:cNvSpPr>
          <p:nvPr>
            <p:ph type="subTitle" idx="1"/>
          </p:nvPr>
        </p:nvSpPr>
        <p:spPr>
          <a:xfrm>
            <a:off x="823442" y="4541263"/>
            <a:ext cx="4662957" cy="1395022"/>
          </a:xfrm>
        </p:spPr>
        <p:txBody>
          <a:bodyPr anchor="t">
            <a:normAutofit/>
          </a:bodyPr>
          <a:lstStyle/>
          <a:p>
            <a:pPr algn="l"/>
            <a:r>
              <a:rPr lang="en-US" sz="2200" b="1" dirty="0">
                <a:ln w="12700">
                  <a:solidFill>
                    <a:schemeClr val="accent5"/>
                  </a:solidFill>
                  <a:prstDash val="solid"/>
                </a:ln>
                <a:solidFill>
                  <a:srgbClr val="FFFFFF"/>
                </a:solidFill>
                <a:latin typeface="+mj-lt"/>
              </a:rPr>
              <a:t>Here, we are dropping date and then making a pair plot, which helps in making a comparison in data having both categorical and numerical values</a:t>
            </a:r>
          </a:p>
          <a:p>
            <a:pPr algn="l"/>
            <a:endParaRPr lang="en-IN" sz="2200" dirty="0">
              <a:solidFill>
                <a:srgbClr val="FFFFFF"/>
              </a:solidFill>
            </a:endParaRPr>
          </a:p>
        </p:txBody>
      </p:sp>
    </p:spTree>
    <p:extLst>
      <p:ext uri="{BB962C8B-B14F-4D97-AF65-F5344CB8AC3E}">
        <p14:creationId xmlns:p14="http://schemas.microsoft.com/office/powerpoint/2010/main" val="1501946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105EA613-69A5-4274-8838-27076C2D4617}"/>
              </a:ext>
            </a:extLst>
          </p:cNvPr>
          <p:cNvSpPr/>
          <p:nvPr/>
        </p:nvSpPr>
        <p:spPr>
          <a:xfrm>
            <a:off x="0" y="5279923"/>
            <a:ext cx="12192000" cy="1578077"/>
          </a:xfrm>
          <a:prstGeom prst="rect">
            <a:avLst/>
          </a:prstGeom>
          <a:ln>
            <a:noFill/>
          </a:ln>
        </p:spPr>
        <p:style>
          <a:lnRef idx="3">
            <a:schemeClr val="lt1"/>
          </a:lnRef>
          <a:fillRef idx="1">
            <a:schemeClr val="accent4"/>
          </a:fillRef>
          <a:effectRef idx="1">
            <a:schemeClr val="accent4"/>
          </a:effectRef>
          <a:fontRef idx="minor">
            <a:schemeClr val="lt1"/>
          </a:fontRef>
        </p:style>
        <p:txBody>
          <a:bodyPr rtlCol="0" anchor="ctr"/>
          <a:lstStyle/>
          <a:p>
            <a:pPr algn="ctr"/>
            <a:endParaRPr lang="en-IN"/>
          </a:p>
        </p:txBody>
      </p:sp>
      <p:sp>
        <p:nvSpPr>
          <p:cNvPr id="5" name="Content Placeholder 4">
            <a:extLst>
              <a:ext uri="{FF2B5EF4-FFF2-40B4-BE49-F238E27FC236}">
                <a16:creationId xmlns:a16="http://schemas.microsoft.com/office/drawing/2014/main" id="{5DFEA7AF-50DF-423D-9175-7261F7EBCA66}"/>
              </a:ext>
            </a:extLst>
          </p:cNvPr>
          <p:cNvSpPr>
            <a:spLocks noGrp="1"/>
          </p:cNvSpPr>
          <p:nvPr>
            <p:ph sz="half" idx="1"/>
          </p:nvPr>
        </p:nvSpPr>
        <p:spPr>
          <a:xfrm>
            <a:off x="838199" y="544256"/>
            <a:ext cx="4461387" cy="1281369"/>
          </a:xfrm>
        </p:spPr>
        <p:txBody>
          <a:bodyPr/>
          <a:lstStyle/>
          <a:p>
            <a:r>
              <a:rPr lang="en-US" dirty="0"/>
              <a:t>Catplot between maximum temperature and different weather days</a:t>
            </a:r>
          </a:p>
          <a:p>
            <a:endParaRPr lang="en-IN" dirty="0"/>
          </a:p>
        </p:txBody>
      </p:sp>
      <p:sp>
        <p:nvSpPr>
          <p:cNvPr id="6" name="Content Placeholder 5">
            <a:extLst>
              <a:ext uri="{FF2B5EF4-FFF2-40B4-BE49-F238E27FC236}">
                <a16:creationId xmlns:a16="http://schemas.microsoft.com/office/drawing/2014/main" id="{A3D0E338-1D47-4648-B754-5306B873967A}"/>
              </a:ext>
            </a:extLst>
          </p:cNvPr>
          <p:cNvSpPr>
            <a:spLocks noGrp="1"/>
          </p:cNvSpPr>
          <p:nvPr>
            <p:ph sz="half" idx="2"/>
          </p:nvPr>
        </p:nvSpPr>
        <p:spPr>
          <a:xfrm>
            <a:off x="6892414" y="544256"/>
            <a:ext cx="4461387" cy="1281369"/>
          </a:xfrm>
        </p:spPr>
        <p:txBody>
          <a:bodyPr/>
          <a:lstStyle/>
          <a:p>
            <a:r>
              <a:rPr lang="en-US" dirty="0"/>
              <a:t>Catplot between minimum temperature and different weather days</a:t>
            </a:r>
          </a:p>
          <a:p>
            <a:endParaRPr lang="en-IN" dirty="0"/>
          </a:p>
        </p:txBody>
      </p:sp>
      <p:pic>
        <p:nvPicPr>
          <p:cNvPr id="7" name="Picture 6">
            <a:extLst>
              <a:ext uri="{FF2B5EF4-FFF2-40B4-BE49-F238E27FC236}">
                <a16:creationId xmlns:a16="http://schemas.microsoft.com/office/drawing/2014/main" id="{D6013851-4C16-4F11-B058-956EDA079DB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39" t="15942" r="47546" b="9155"/>
          <a:stretch/>
        </p:blipFill>
        <p:spPr bwMode="auto">
          <a:xfrm>
            <a:off x="838199" y="2001056"/>
            <a:ext cx="4589466" cy="431268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8" name="Group 7">
            <a:extLst>
              <a:ext uri="{FF2B5EF4-FFF2-40B4-BE49-F238E27FC236}">
                <a16:creationId xmlns:a16="http://schemas.microsoft.com/office/drawing/2014/main" id="{9E46B109-C37D-49C6-B968-E50F5F13C1E1}"/>
              </a:ext>
            </a:extLst>
          </p:cNvPr>
          <p:cNvGrpSpPr/>
          <p:nvPr/>
        </p:nvGrpSpPr>
        <p:grpSpPr>
          <a:xfrm>
            <a:off x="6764337" y="2001056"/>
            <a:ext cx="4717541" cy="4312688"/>
            <a:chOff x="4330238" y="2783144"/>
            <a:chExt cx="4556528" cy="3770056"/>
          </a:xfrm>
        </p:grpSpPr>
        <p:pic>
          <p:nvPicPr>
            <p:cNvPr id="9" name="Picture 3">
              <a:extLst>
                <a:ext uri="{FF2B5EF4-FFF2-40B4-BE49-F238E27FC236}">
                  <a16:creationId xmlns:a16="http://schemas.microsoft.com/office/drawing/2014/main" id="{69F4145F-BD98-4C1B-A85F-B83E74206CA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740" t="4891" r="48463" b="83979"/>
            <a:stretch/>
          </p:blipFill>
          <p:spPr bwMode="auto">
            <a:xfrm>
              <a:off x="4330238" y="2783144"/>
              <a:ext cx="4556528" cy="79825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4">
              <a:extLst>
                <a:ext uri="{FF2B5EF4-FFF2-40B4-BE49-F238E27FC236}">
                  <a16:creationId xmlns:a16="http://schemas.microsoft.com/office/drawing/2014/main" id="{F3F2934E-B58D-4D43-A7EC-990A5A170B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833" t="24956" r="48021" b="7262"/>
            <a:stretch/>
          </p:blipFill>
          <p:spPr bwMode="auto">
            <a:xfrm>
              <a:off x="4330238" y="3581400"/>
              <a:ext cx="4556528" cy="29718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Tree>
    <p:extLst>
      <p:ext uri="{BB962C8B-B14F-4D97-AF65-F5344CB8AC3E}">
        <p14:creationId xmlns:p14="http://schemas.microsoft.com/office/powerpoint/2010/main" val="2987899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66C561-19BA-4F44-B78F-E2711F6677B8}"/>
              </a:ext>
            </a:extLst>
          </p:cNvPr>
          <p:cNvSpPr>
            <a:spLocks noGrp="1"/>
          </p:cNvSpPr>
          <p:nvPr>
            <p:ph sz="half" idx="1"/>
          </p:nvPr>
        </p:nvSpPr>
        <p:spPr>
          <a:xfrm>
            <a:off x="838200" y="567096"/>
            <a:ext cx="4938252" cy="947072"/>
          </a:xfrm>
        </p:spPr>
        <p:txBody>
          <a:bodyPr/>
          <a:lstStyle/>
          <a:p>
            <a:r>
              <a:rPr lang="en-US" dirty="0"/>
              <a:t>Catplot between Wind speed and different weather days</a:t>
            </a:r>
          </a:p>
          <a:p>
            <a:endParaRPr lang="en-IN" dirty="0"/>
          </a:p>
        </p:txBody>
      </p:sp>
      <p:sp>
        <p:nvSpPr>
          <p:cNvPr id="4" name="Content Placeholder 3">
            <a:extLst>
              <a:ext uri="{FF2B5EF4-FFF2-40B4-BE49-F238E27FC236}">
                <a16:creationId xmlns:a16="http://schemas.microsoft.com/office/drawing/2014/main" id="{5FEC57A7-B24B-4CA9-B7D6-33A44955E075}"/>
              </a:ext>
            </a:extLst>
          </p:cNvPr>
          <p:cNvSpPr>
            <a:spLocks noGrp="1"/>
          </p:cNvSpPr>
          <p:nvPr>
            <p:ph sz="half" idx="2"/>
          </p:nvPr>
        </p:nvSpPr>
        <p:spPr>
          <a:xfrm>
            <a:off x="6172200" y="567096"/>
            <a:ext cx="4938252" cy="947072"/>
          </a:xfrm>
        </p:spPr>
        <p:txBody>
          <a:bodyPr/>
          <a:lstStyle/>
          <a:p>
            <a:r>
              <a:rPr lang="en-US" dirty="0"/>
              <a:t>Catplot between Precipitation and different weather days</a:t>
            </a:r>
          </a:p>
          <a:p>
            <a:endParaRPr lang="en-IN" dirty="0"/>
          </a:p>
        </p:txBody>
      </p:sp>
      <p:sp>
        <p:nvSpPr>
          <p:cNvPr id="11" name="Rectangle 10">
            <a:extLst>
              <a:ext uri="{FF2B5EF4-FFF2-40B4-BE49-F238E27FC236}">
                <a16:creationId xmlns:a16="http://schemas.microsoft.com/office/drawing/2014/main" id="{C5AF4433-0A52-4D3E-975D-DE330D074090}"/>
              </a:ext>
            </a:extLst>
          </p:cNvPr>
          <p:cNvSpPr/>
          <p:nvPr/>
        </p:nvSpPr>
        <p:spPr>
          <a:xfrm>
            <a:off x="0" y="5279923"/>
            <a:ext cx="12192000" cy="1578077"/>
          </a:xfrm>
          <a:prstGeom prst="rect">
            <a:avLst/>
          </a:prstGeom>
          <a:ln>
            <a:noFill/>
          </a:ln>
        </p:spPr>
        <p:style>
          <a:lnRef idx="3">
            <a:schemeClr val="lt1"/>
          </a:lnRef>
          <a:fillRef idx="1">
            <a:schemeClr val="accent4"/>
          </a:fillRef>
          <a:effectRef idx="1">
            <a:schemeClr val="accent4"/>
          </a:effectRef>
          <a:fontRef idx="minor">
            <a:schemeClr val="lt1"/>
          </a:fontRef>
        </p:style>
        <p:txBody>
          <a:bodyPr rtlCol="0" anchor="ctr"/>
          <a:lstStyle/>
          <a:p>
            <a:pPr algn="ctr"/>
            <a:endParaRPr lang="en-IN"/>
          </a:p>
        </p:txBody>
      </p:sp>
      <p:grpSp>
        <p:nvGrpSpPr>
          <p:cNvPr id="5" name="Group 4">
            <a:extLst>
              <a:ext uri="{FF2B5EF4-FFF2-40B4-BE49-F238E27FC236}">
                <a16:creationId xmlns:a16="http://schemas.microsoft.com/office/drawing/2014/main" id="{E7745642-63DA-49DA-8066-DD1C261E36AB}"/>
              </a:ext>
            </a:extLst>
          </p:cNvPr>
          <p:cNvGrpSpPr/>
          <p:nvPr/>
        </p:nvGrpSpPr>
        <p:grpSpPr>
          <a:xfrm>
            <a:off x="6415551" y="1769807"/>
            <a:ext cx="4938249" cy="4521098"/>
            <a:chOff x="228600" y="268846"/>
            <a:chExt cx="4191000" cy="4026111"/>
          </a:xfrm>
        </p:grpSpPr>
        <p:pic>
          <p:nvPicPr>
            <p:cNvPr id="6" name="Picture 2">
              <a:extLst>
                <a:ext uri="{FF2B5EF4-FFF2-40B4-BE49-F238E27FC236}">
                  <a16:creationId xmlns:a16="http://schemas.microsoft.com/office/drawing/2014/main" id="{A12D3942-7518-4BB6-949A-00CAE5FA85F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250" t="7246" r="53046" b="82246"/>
            <a:stretch/>
          </p:blipFill>
          <p:spPr bwMode="auto">
            <a:xfrm>
              <a:off x="228600" y="268846"/>
              <a:ext cx="4191000" cy="8382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3">
              <a:extLst>
                <a:ext uri="{FF2B5EF4-FFF2-40B4-BE49-F238E27FC236}">
                  <a16:creationId xmlns:a16="http://schemas.microsoft.com/office/drawing/2014/main" id="{6D4E67A3-3CB1-4B80-B171-EA36682EDED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269" t="26269" r="51518" b="6249"/>
            <a:stretch/>
          </p:blipFill>
          <p:spPr bwMode="auto">
            <a:xfrm>
              <a:off x="228600" y="1107046"/>
              <a:ext cx="4191000" cy="318791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8" name="Group 7">
            <a:extLst>
              <a:ext uri="{FF2B5EF4-FFF2-40B4-BE49-F238E27FC236}">
                <a16:creationId xmlns:a16="http://schemas.microsoft.com/office/drawing/2014/main" id="{7C53CB1E-0913-4262-B51C-204E95555B9C}"/>
              </a:ext>
            </a:extLst>
          </p:cNvPr>
          <p:cNvGrpSpPr/>
          <p:nvPr/>
        </p:nvGrpSpPr>
        <p:grpSpPr>
          <a:xfrm>
            <a:off x="838200" y="1769806"/>
            <a:ext cx="4938251" cy="4521098"/>
            <a:chOff x="4572000" y="2936383"/>
            <a:chExt cx="4363278" cy="3636137"/>
          </a:xfrm>
        </p:grpSpPr>
        <p:pic>
          <p:nvPicPr>
            <p:cNvPr id="9" name="Picture 4">
              <a:extLst>
                <a:ext uri="{FF2B5EF4-FFF2-40B4-BE49-F238E27FC236}">
                  <a16:creationId xmlns:a16="http://schemas.microsoft.com/office/drawing/2014/main" id="{9AC716BF-5144-4689-A3ED-1C528743589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621" t="16486" r="55490" b="77793"/>
            <a:stretch/>
          </p:blipFill>
          <p:spPr bwMode="auto">
            <a:xfrm>
              <a:off x="4572000" y="2936383"/>
              <a:ext cx="4363278" cy="609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5">
              <a:extLst>
                <a:ext uri="{FF2B5EF4-FFF2-40B4-BE49-F238E27FC236}">
                  <a16:creationId xmlns:a16="http://schemas.microsoft.com/office/drawing/2014/main" id="{49F3BB07-A525-4742-918B-931675CBAB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536" t="27949" r="59601" b="15537"/>
            <a:stretch/>
          </p:blipFill>
          <p:spPr bwMode="auto">
            <a:xfrm>
              <a:off x="4572000" y="3545984"/>
              <a:ext cx="4363277" cy="302653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Tree>
    <p:extLst>
      <p:ext uri="{BB962C8B-B14F-4D97-AF65-F5344CB8AC3E}">
        <p14:creationId xmlns:p14="http://schemas.microsoft.com/office/powerpoint/2010/main" val="3357227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bstract background of data">
            <a:extLst>
              <a:ext uri="{FF2B5EF4-FFF2-40B4-BE49-F238E27FC236}">
                <a16:creationId xmlns:a16="http://schemas.microsoft.com/office/drawing/2014/main" id="{8FF75813-B60A-4819-8259-55896873E2E6}"/>
              </a:ext>
            </a:extLst>
          </p:cNvPr>
          <p:cNvPicPr>
            <a:picLocks noChangeAspect="1"/>
          </p:cNvPicPr>
          <p:nvPr/>
        </p:nvPicPr>
        <p:blipFill rotWithShape="1">
          <a:blip r:embed="rId2">
            <a:extLst>
              <a:ext uri="{28A0092B-C50C-407E-A947-70E740481C1C}">
                <a14:useLocalDpi xmlns:a14="http://schemas.microsoft.com/office/drawing/2010/main" val="0"/>
              </a:ext>
            </a:extLst>
          </a:blip>
          <a:srcRect l="32275" r="17783"/>
          <a:stretch/>
        </p:blipFill>
        <p:spPr>
          <a:xfrm>
            <a:off x="6103027" y="10"/>
            <a:ext cx="6088971" cy="6857990"/>
          </a:xfrm>
          <a:prstGeom prst="rect">
            <a:avLst/>
          </a:prstGeom>
        </p:spPr>
      </p:pic>
      <p:sp useBgFill="1">
        <p:nvSpPr>
          <p:cNvPr id="23" name="Rectangle 22">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7" name="Rectangle 24">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85D57E-CB9E-4142-BE73-7AD6D1EB90E3}"/>
              </a:ext>
            </a:extLst>
          </p:cNvPr>
          <p:cNvSpPr>
            <a:spLocks noGrp="1"/>
          </p:cNvSpPr>
          <p:nvPr>
            <p:ph type="title"/>
          </p:nvPr>
        </p:nvSpPr>
        <p:spPr>
          <a:xfrm>
            <a:off x="761801" y="328512"/>
            <a:ext cx="4778387" cy="1628970"/>
          </a:xfrm>
        </p:spPr>
        <p:txBody>
          <a:bodyPr vert="horz" lIns="91440" tIns="45720" rIns="91440" bIns="45720" rtlCol="0" anchor="ctr">
            <a:normAutofit/>
          </a:bodyPr>
          <a:lstStyle/>
          <a:p>
            <a:r>
              <a:rPr lang="en-US" sz="4000"/>
              <a:t>Model Planning</a:t>
            </a:r>
          </a:p>
        </p:txBody>
      </p:sp>
      <p:sp>
        <p:nvSpPr>
          <p:cNvPr id="3" name="Content Placeholder 2">
            <a:extLst>
              <a:ext uri="{FF2B5EF4-FFF2-40B4-BE49-F238E27FC236}">
                <a16:creationId xmlns:a16="http://schemas.microsoft.com/office/drawing/2014/main" id="{4FCEB624-BF00-42F0-B7A8-292E3271D95A}"/>
              </a:ext>
            </a:extLst>
          </p:cNvPr>
          <p:cNvSpPr>
            <a:spLocks noGrp="1"/>
          </p:cNvSpPr>
          <p:nvPr>
            <p:ph sz="half" idx="1"/>
          </p:nvPr>
        </p:nvSpPr>
        <p:spPr>
          <a:xfrm>
            <a:off x="471947" y="2614507"/>
            <a:ext cx="5299587" cy="3914981"/>
          </a:xfrm>
        </p:spPr>
        <p:txBody>
          <a:bodyPr vert="horz" lIns="91440" tIns="45720" rIns="91440" bIns="45720" rtlCol="0" anchor="ctr">
            <a:normAutofit lnSpcReduction="10000"/>
          </a:bodyPr>
          <a:lstStyle/>
          <a:p>
            <a:pPr marL="0" indent="0" algn="just">
              <a:buNone/>
            </a:pPr>
            <a:r>
              <a:rPr lang="en-US" dirty="0"/>
              <a:t>In building our weather forecasting model, we follow a structured approach known as model planning. This involves several crucial steps that guide us from defining the problem to selecting the right tools for accurate predictions. Let's break down these steps to understand how we go from raw weather data to a reliable forecasting model.</a:t>
            </a:r>
          </a:p>
        </p:txBody>
      </p:sp>
    </p:spTree>
    <p:extLst>
      <p:ext uri="{BB962C8B-B14F-4D97-AF65-F5344CB8AC3E}">
        <p14:creationId xmlns:p14="http://schemas.microsoft.com/office/powerpoint/2010/main" val="24191325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B36F400F-DF28-43BC-8D8E-4929793B39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587301-14F8-42AE-884A-24E0352C1126}"/>
              </a:ext>
            </a:extLst>
          </p:cNvPr>
          <p:cNvSpPr>
            <a:spLocks noGrp="1"/>
          </p:cNvSpPr>
          <p:nvPr>
            <p:ph type="title"/>
          </p:nvPr>
        </p:nvSpPr>
        <p:spPr>
          <a:xfrm>
            <a:off x="838200" y="668377"/>
            <a:ext cx="10515600" cy="1325563"/>
          </a:xfrm>
        </p:spPr>
        <p:txBody>
          <a:bodyPr>
            <a:normAutofit/>
          </a:bodyPr>
          <a:lstStyle/>
          <a:p>
            <a:r>
              <a:rPr lang="en-US" b="1"/>
              <a:t>Feature Selection</a:t>
            </a:r>
            <a:endParaRPr lang="en-IN"/>
          </a:p>
        </p:txBody>
      </p:sp>
      <p:sp>
        <p:nvSpPr>
          <p:cNvPr id="3" name="Content Placeholder 2">
            <a:extLst>
              <a:ext uri="{FF2B5EF4-FFF2-40B4-BE49-F238E27FC236}">
                <a16:creationId xmlns:a16="http://schemas.microsoft.com/office/drawing/2014/main" id="{4838014D-2A3D-4BCB-AD7E-AF0AD3311E52}"/>
              </a:ext>
            </a:extLst>
          </p:cNvPr>
          <p:cNvSpPr>
            <a:spLocks noGrp="1"/>
          </p:cNvSpPr>
          <p:nvPr>
            <p:ph sz="half" idx="1"/>
          </p:nvPr>
        </p:nvSpPr>
        <p:spPr>
          <a:xfrm>
            <a:off x="838200" y="2177456"/>
            <a:ext cx="5097780" cy="3795748"/>
          </a:xfrm>
        </p:spPr>
        <p:txBody>
          <a:bodyPr>
            <a:normAutofit/>
          </a:bodyPr>
          <a:lstStyle/>
          <a:p>
            <a:r>
              <a:rPr lang="en-US" sz="2400" dirty="0"/>
              <a:t>There are 6 features in Dataset i.e., Date, Precipitation, Max Temperature, Min Temperature, Wind speed and Weather condition. Out of which we have dropped Date.</a:t>
            </a:r>
          </a:p>
          <a:p>
            <a:endParaRPr lang="en-IN" sz="2400" dirty="0"/>
          </a:p>
        </p:txBody>
      </p:sp>
      <p:sp>
        <p:nvSpPr>
          <p:cNvPr id="13" name="Content Placeholder 3">
            <a:extLst>
              <a:ext uri="{FF2B5EF4-FFF2-40B4-BE49-F238E27FC236}">
                <a16:creationId xmlns:a16="http://schemas.microsoft.com/office/drawing/2014/main" id="{7AFDEA73-D86B-4BDD-A4B6-BDB010EB2C8F}"/>
              </a:ext>
            </a:extLst>
          </p:cNvPr>
          <p:cNvSpPr>
            <a:spLocks noGrp="1"/>
          </p:cNvSpPr>
          <p:nvPr>
            <p:ph sz="half" idx="2"/>
          </p:nvPr>
        </p:nvSpPr>
        <p:spPr>
          <a:xfrm>
            <a:off x="6256020" y="2177456"/>
            <a:ext cx="5097780" cy="3795748"/>
          </a:xfrm>
        </p:spPr>
        <p:txBody>
          <a:bodyPr>
            <a:normAutofit/>
          </a:bodyPr>
          <a:lstStyle/>
          <a:p>
            <a:r>
              <a:rPr lang="en-US" sz="2400"/>
              <a:t>Precipitation, Max Temperature, Min Temperature and Wind speed are used as Features as Independent Variables.</a:t>
            </a:r>
          </a:p>
          <a:p>
            <a:r>
              <a:rPr lang="en-US" sz="2400"/>
              <a:t>Weather Condition is our Dependent / Target Variables.</a:t>
            </a:r>
            <a:endParaRPr lang="en-IN" sz="2400"/>
          </a:p>
          <a:p>
            <a:endParaRPr lang="en-IN" sz="2400"/>
          </a:p>
        </p:txBody>
      </p:sp>
    </p:spTree>
    <p:extLst>
      <p:ext uri="{BB962C8B-B14F-4D97-AF65-F5344CB8AC3E}">
        <p14:creationId xmlns:p14="http://schemas.microsoft.com/office/powerpoint/2010/main" val="25252182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DD426-83CD-48FC-AE82-0FE1353FD8C6}"/>
              </a:ext>
            </a:extLst>
          </p:cNvPr>
          <p:cNvSpPr>
            <a:spLocks noGrp="1"/>
          </p:cNvSpPr>
          <p:nvPr>
            <p:ph type="title"/>
          </p:nvPr>
        </p:nvSpPr>
        <p:spPr>
          <a:xfrm>
            <a:off x="0" y="365125"/>
            <a:ext cx="12192000" cy="1325563"/>
          </a:xfrm>
          <a:solidFill>
            <a:srgbClr val="CFD1D4"/>
          </a:solidFill>
          <a:ln>
            <a:noFill/>
          </a:ln>
        </p:spPr>
        <p:txBody>
          <a:bodyPr/>
          <a:lstStyle/>
          <a:p>
            <a:r>
              <a:rPr lang="en-US" dirty="0">
                <a:latin typeface="Cambria" panose="02040503050406030204" pitchFamily="18" charset="0"/>
                <a:ea typeface="Cambria" panose="02040503050406030204" pitchFamily="18" charset="0"/>
              </a:rPr>
              <a:t>	Label Encoder</a:t>
            </a:r>
            <a:endParaRPr lang="en-IN" dirty="0">
              <a:latin typeface="Cambria" panose="02040503050406030204" pitchFamily="18" charset="0"/>
              <a:ea typeface="Cambria" panose="02040503050406030204" pitchFamily="18" charset="0"/>
            </a:endParaRPr>
          </a:p>
        </p:txBody>
      </p:sp>
      <p:graphicFrame>
        <p:nvGraphicFramePr>
          <p:cNvPr id="10" name="Content Placeholder 2">
            <a:extLst>
              <a:ext uri="{FF2B5EF4-FFF2-40B4-BE49-F238E27FC236}">
                <a16:creationId xmlns:a16="http://schemas.microsoft.com/office/drawing/2014/main" id="{1D50367A-5342-4F00-70EA-8937FD8ABB68}"/>
              </a:ext>
            </a:extLst>
          </p:cNvPr>
          <p:cNvGraphicFramePr>
            <a:graphicFrameLocks noGrp="1"/>
          </p:cNvGraphicFramePr>
          <p:nvPr>
            <p:ph sz="half" idx="1"/>
            <p:extLst>
              <p:ext uri="{D42A27DB-BD31-4B8C-83A1-F6EECF244321}">
                <p14:modId xmlns:p14="http://schemas.microsoft.com/office/powerpoint/2010/main" val="2451368969"/>
              </p:ext>
            </p:extLst>
          </p:nvPr>
        </p:nvGraphicFramePr>
        <p:xfrm>
          <a:off x="494679"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83DD71EC-1478-487A-A239-68A63CABB1E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515723" y="2611893"/>
            <a:ext cx="5484370" cy="981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5">
            <a:extLst>
              <a:ext uri="{FF2B5EF4-FFF2-40B4-BE49-F238E27FC236}">
                <a16:creationId xmlns:a16="http://schemas.microsoft.com/office/drawing/2014/main" id="{58A2AB63-104C-4B0E-9E90-EEA8F14F614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15724" y="4398603"/>
            <a:ext cx="5484369" cy="1052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7913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5" name="Rectangle 14">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18">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C7BEE1-D5A0-4646-9352-E44FEA8C2D1B}"/>
              </a:ext>
            </a:extLst>
          </p:cNvPr>
          <p:cNvSpPr>
            <a:spLocks noGrp="1"/>
          </p:cNvSpPr>
          <p:nvPr>
            <p:ph type="title"/>
          </p:nvPr>
        </p:nvSpPr>
        <p:spPr>
          <a:xfrm>
            <a:off x="1043631" y="809898"/>
            <a:ext cx="10173010" cy="1554480"/>
          </a:xfrm>
        </p:spPr>
        <p:txBody>
          <a:bodyPr vert="horz" lIns="91440" tIns="45720" rIns="91440" bIns="45720" rtlCol="0" anchor="ctr">
            <a:normAutofit/>
          </a:bodyPr>
          <a:lstStyle/>
          <a:p>
            <a:r>
              <a:rPr lang="en-US" sz="5400" kern="1200" dirty="0">
                <a:solidFill>
                  <a:schemeClr val="tx1"/>
                </a:solidFill>
                <a:latin typeface="Cambria" panose="02040503050406030204" pitchFamily="18" charset="0"/>
                <a:ea typeface="Cambria" panose="02040503050406030204" pitchFamily="18" charset="0"/>
              </a:rPr>
              <a:t>Model Selection</a:t>
            </a:r>
          </a:p>
        </p:txBody>
      </p:sp>
      <p:cxnSp>
        <p:nvCxnSpPr>
          <p:cNvPr id="21" name="Straight Connector 20">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494301F-D2FA-4009-84A6-C6C7B01D5AA0}"/>
              </a:ext>
            </a:extLst>
          </p:cNvPr>
          <p:cNvSpPr>
            <a:spLocks noGrp="1"/>
          </p:cNvSpPr>
          <p:nvPr>
            <p:ph sz="half" idx="1"/>
          </p:nvPr>
        </p:nvSpPr>
        <p:spPr>
          <a:xfrm>
            <a:off x="1043632" y="2765963"/>
            <a:ext cx="4740460" cy="1237091"/>
          </a:xfrm>
        </p:spPr>
        <p:txBody>
          <a:bodyPr>
            <a:normAutofit fontScale="92500" lnSpcReduction="10000"/>
          </a:bodyPr>
          <a:lstStyle/>
          <a:p>
            <a:pPr marL="0" indent="0" algn="just" defTabSz="649224">
              <a:spcBef>
                <a:spcPts val="710"/>
              </a:spcBef>
              <a:buNone/>
            </a:pPr>
            <a:r>
              <a:rPr lang="en-US" sz="2400" kern="1200" dirty="0">
                <a:solidFill>
                  <a:schemeClr val="tx1"/>
                </a:solidFill>
                <a:latin typeface="+mn-lt"/>
                <a:ea typeface="+mn-ea"/>
                <a:cs typeface="+mn-cs"/>
              </a:rPr>
              <a:t>For Model selection as our data is categorical we used classification algorithms for model training. We have used 5 models such as:</a:t>
            </a:r>
            <a:endParaRPr lang="en-US" sz="3600" dirty="0"/>
          </a:p>
        </p:txBody>
      </p:sp>
      <p:graphicFrame>
        <p:nvGraphicFramePr>
          <p:cNvPr id="6" name="Content Placeholder 3">
            <a:extLst>
              <a:ext uri="{FF2B5EF4-FFF2-40B4-BE49-F238E27FC236}">
                <a16:creationId xmlns:a16="http://schemas.microsoft.com/office/drawing/2014/main" id="{820E3B4A-613D-AFB1-8D96-223AC394D642}"/>
              </a:ext>
            </a:extLst>
          </p:cNvPr>
          <p:cNvGraphicFramePr>
            <a:graphicFrameLocks noGrp="1"/>
          </p:cNvGraphicFramePr>
          <p:nvPr>
            <p:ph sz="half" idx="2"/>
            <p:extLst>
              <p:ext uri="{D42A27DB-BD31-4B8C-83A1-F6EECF244321}">
                <p14:modId xmlns:p14="http://schemas.microsoft.com/office/powerpoint/2010/main" val="4037502597"/>
              </p:ext>
            </p:extLst>
          </p:nvPr>
        </p:nvGraphicFramePr>
        <p:xfrm>
          <a:off x="1043632" y="4003054"/>
          <a:ext cx="4096388" cy="22243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descr="A colorful circuit board in a brain&#10;&#10;Description automatically generated">
            <a:extLst>
              <a:ext uri="{FF2B5EF4-FFF2-40B4-BE49-F238E27FC236}">
                <a16:creationId xmlns:a16="http://schemas.microsoft.com/office/drawing/2014/main" id="{C303E595-D3D1-4AFD-A5FF-F6DC791D06E9}"/>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6407911" y="3122024"/>
            <a:ext cx="4895813" cy="2750457"/>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0550359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463B99A-73EE-4FBB-B7C4-F9F9BCC25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A5D2A5D1-BA0D-47D3-B051-DA7743C46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219825"/>
          </a:xfrm>
          <a:custGeom>
            <a:avLst/>
            <a:gdLst>
              <a:gd name="connsiteX0" fmla="*/ 6789701 w 12192000"/>
              <a:gd name="connsiteY0" fmla="*/ 6151588 h 6219825"/>
              <a:gd name="connsiteX1" fmla="*/ 6788702 w 12192000"/>
              <a:gd name="connsiteY1" fmla="*/ 6151666 h 6219825"/>
              <a:gd name="connsiteX2" fmla="*/ 6788476 w 12192000"/>
              <a:gd name="connsiteY2" fmla="*/ 6152200 h 6219825"/>
              <a:gd name="connsiteX3" fmla="*/ 9834 w 12192000"/>
              <a:gd name="connsiteY3" fmla="*/ 0 h 6219825"/>
              <a:gd name="connsiteX4" fmla="*/ 12357 w 12192000"/>
              <a:gd name="connsiteY4" fmla="*/ 1 h 6219825"/>
              <a:gd name="connsiteX5" fmla="*/ 12192000 w 12192000"/>
              <a:gd name="connsiteY5" fmla="*/ 1 h 6219825"/>
              <a:gd name="connsiteX6" fmla="*/ 12192000 w 12192000"/>
              <a:gd name="connsiteY6" fmla="*/ 5105401 h 6219825"/>
              <a:gd name="connsiteX7" fmla="*/ 12191716 w 12192000"/>
              <a:gd name="connsiteY7" fmla="*/ 5105401 h 6219825"/>
              <a:gd name="connsiteX8" fmla="*/ 12192000 w 12192000"/>
              <a:gd name="connsiteY8" fmla="*/ 5256977 h 6219825"/>
              <a:gd name="connsiteX9" fmla="*/ 12061096 w 12192000"/>
              <a:gd name="connsiteY9" fmla="*/ 5296034 h 6219825"/>
              <a:gd name="connsiteX10" fmla="*/ 11676800 w 12192000"/>
              <a:gd name="connsiteY10" fmla="*/ 5399652 h 6219825"/>
              <a:gd name="connsiteX11" fmla="*/ 10425355 w 12192000"/>
              <a:gd name="connsiteY11" fmla="*/ 5683310 h 6219825"/>
              <a:gd name="connsiteX12" fmla="*/ 9424022 w 12192000"/>
              <a:gd name="connsiteY12" fmla="*/ 5858546 h 6219825"/>
              <a:gd name="connsiteX13" fmla="*/ 8458419 w 12192000"/>
              <a:gd name="connsiteY13" fmla="*/ 5992303 h 6219825"/>
              <a:gd name="connsiteX14" fmla="*/ 7715970 w 12192000"/>
              <a:gd name="connsiteY14" fmla="*/ 6072283 h 6219825"/>
              <a:gd name="connsiteX15" fmla="*/ 6951716 w 12192000"/>
              <a:gd name="connsiteY15" fmla="*/ 6138091 h 6219825"/>
              <a:gd name="connsiteX16" fmla="*/ 6936303 w 12192000"/>
              <a:gd name="connsiteY16" fmla="*/ 6140163 h 6219825"/>
              <a:gd name="connsiteX17" fmla="*/ 6790448 w 12192000"/>
              <a:gd name="connsiteY17" fmla="*/ 6151529 h 6219825"/>
              <a:gd name="connsiteX18" fmla="*/ 6799941 w 12192000"/>
              <a:gd name="connsiteY18" fmla="*/ 6153349 h 6219825"/>
              <a:gd name="connsiteX19" fmla="*/ 6835432 w 12192000"/>
              <a:gd name="connsiteY19" fmla="*/ 6151642 h 6219825"/>
              <a:gd name="connsiteX20" fmla="*/ 6884003 w 12192000"/>
              <a:gd name="connsiteY20" fmla="*/ 6148662 h 6219825"/>
              <a:gd name="connsiteX21" fmla="*/ 7578771 w 12192000"/>
              <a:gd name="connsiteY21" fmla="*/ 6116122 h 6219825"/>
              <a:gd name="connsiteX22" fmla="*/ 8623845 w 12192000"/>
              <a:gd name="connsiteY22" fmla="*/ 6029188 h 6219825"/>
              <a:gd name="connsiteX23" fmla="*/ 9479970 w 12192000"/>
              <a:gd name="connsiteY23" fmla="*/ 5925239 h 6219825"/>
              <a:gd name="connsiteX24" fmla="*/ 10629308 w 12192000"/>
              <a:gd name="connsiteY24" fmla="*/ 5731000 h 6219825"/>
              <a:gd name="connsiteX25" fmla="*/ 11998498 w 12192000"/>
              <a:gd name="connsiteY25" fmla="*/ 5404869 h 6219825"/>
              <a:gd name="connsiteX26" fmla="*/ 12192000 w 12192000"/>
              <a:gd name="connsiteY26" fmla="*/ 5347846 h 6219825"/>
              <a:gd name="connsiteX27" fmla="*/ 12192000 w 12192000"/>
              <a:gd name="connsiteY27" fmla="*/ 5402606 h 6219825"/>
              <a:gd name="connsiteX28" fmla="*/ 11829257 w 12192000"/>
              <a:gd name="connsiteY28" fmla="*/ 5507950 h 6219825"/>
              <a:gd name="connsiteX29" fmla="*/ 10939183 w 12192000"/>
              <a:gd name="connsiteY29" fmla="*/ 5722555 h 6219825"/>
              <a:gd name="connsiteX30" fmla="*/ 9985530 w 12192000"/>
              <a:gd name="connsiteY30" fmla="*/ 5902635 h 6219825"/>
              <a:gd name="connsiteX31" fmla="*/ 9186882 w 12192000"/>
              <a:gd name="connsiteY31" fmla="*/ 6018631 h 6219825"/>
              <a:gd name="connsiteX32" fmla="*/ 8578198 w 12192000"/>
              <a:gd name="connsiteY32" fmla="*/ 6088179 h 6219825"/>
              <a:gd name="connsiteX33" fmla="*/ 7864358 w 12192000"/>
              <a:gd name="connsiteY33" fmla="*/ 6149656 h 6219825"/>
              <a:gd name="connsiteX34" fmla="*/ 6935502 w 12192000"/>
              <a:gd name="connsiteY34" fmla="*/ 6201071 h 6219825"/>
              <a:gd name="connsiteX35" fmla="*/ 6477750 w 12192000"/>
              <a:gd name="connsiteY35" fmla="*/ 6214980 h 6219825"/>
              <a:gd name="connsiteX36" fmla="*/ 6362294 w 12192000"/>
              <a:gd name="connsiteY36" fmla="*/ 6219825 h 6219825"/>
              <a:gd name="connsiteX37" fmla="*/ 6057129 w 12192000"/>
              <a:gd name="connsiteY37" fmla="*/ 6219825 h 6219825"/>
              <a:gd name="connsiteX38" fmla="*/ 5977784 w 12192000"/>
              <a:gd name="connsiteY38" fmla="*/ 6215229 h 6219825"/>
              <a:gd name="connsiteX39" fmla="*/ 5265087 w 12192000"/>
              <a:gd name="connsiteY39" fmla="*/ 6178965 h 6219825"/>
              <a:gd name="connsiteX40" fmla="*/ 4346277 w 12192000"/>
              <a:gd name="connsiteY40" fmla="*/ 6116869 h 6219825"/>
              <a:gd name="connsiteX41" fmla="*/ 3373045 w 12192000"/>
              <a:gd name="connsiteY41" fmla="*/ 6018259 h 6219825"/>
              <a:gd name="connsiteX42" fmla="*/ 2362173 w 12192000"/>
              <a:gd name="connsiteY42" fmla="*/ 5899282 h 6219825"/>
              <a:gd name="connsiteX43" fmla="*/ 1233178 w 12192000"/>
              <a:gd name="connsiteY43" fmla="*/ 5726033 h 6219825"/>
              <a:gd name="connsiteX44" fmla="*/ 68500 w 12192000"/>
              <a:gd name="connsiteY44" fmla="*/ 5486226 h 6219825"/>
              <a:gd name="connsiteX45" fmla="*/ 0 w 12192000"/>
              <a:gd name="connsiteY45" fmla="*/ 5468863 h 6219825"/>
              <a:gd name="connsiteX46" fmla="*/ 0 w 12192000"/>
              <a:gd name="connsiteY46" fmla="*/ 5412351 h 6219825"/>
              <a:gd name="connsiteX47" fmla="*/ 72441 w 12192000"/>
              <a:gd name="connsiteY47" fmla="*/ 5431135 h 6219825"/>
              <a:gd name="connsiteX48" fmla="*/ 600716 w 12192000"/>
              <a:gd name="connsiteY48" fmla="*/ 5549555 h 6219825"/>
              <a:gd name="connsiteX49" fmla="*/ 1769512 w 12192000"/>
              <a:gd name="connsiteY49" fmla="*/ 5759811 h 6219825"/>
              <a:gd name="connsiteX50" fmla="*/ 2613554 w 12192000"/>
              <a:gd name="connsiteY50" fmla="*/ 5876802 h 6219825"/>
              <a:gd name="connsiteX51" fmla="*/ 2581134 w 12192000"/>
              <a:gd name="connsiteY51" fmla="*/ 5866867 h 6219825"/>
              <a:gd name="connsiteX52" fmla="*/ 1112635 w 12192000"/>
              <a:gd name="connsiteY52" fmla="*/ 5534031 h 6219825"/>
              <a:gd name="connsiteX53" fmla="*/ 420412 w 12192000"/>
              <a:gd name="connsiteY53" fmla="*/ 5334514 h 6219825"/>
              <a:gd name="connsiteX54" fmla="*/ 0 w 12192000"/>
              <a:gd name="connsiteY54" fmla="*/ 5195539 h 6219825"/>
              <a:gd name="connsiteX55" fmla="*/ 60 w 12192000"/>
              <a:gd name="connsiteY55" fmla="*/ 5105401 h 6219825"/>
              <a:gd name="connsiteX56" fmla="*/ 0 w 12192000"/>
              <a:gd name="connsiteY56" fmla="*/ 5105401 h 6219825"/>
              <a:gd name="connsiteX57" fmla="*/ 0 w 12192000"/>
              <a:gd name="connsiteY57" fmla="*/ 1 h 6219825"/>
              <a:gd name="connsiteX58" fmla="*/ 9834 w 12192000"/>
              <a:gd name="connsiteY58" fmla="*/ 1 h 621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192000" h="6219825">
                <a:moveTo>
                  <a:pt x="6789701" y="6151588"/>
                </a:moveTo>
                <a:lnTo>
                  <a:pt x="6788702" y="6151666"/>
                </a:lnTo>
                <a:cubicBezTo>
                  <a:pt x="6788627" y="6151844"/>
                  <a:pt x="6788551" y="6152022"/>
                  <a:pt x="6788476" y="6152200"/>
                </a:cubicBezTo>
                <a:close/>
                <a:moveTo>
                  <a:pt x="9834" y="0"/>
                </a:moveTo>
                <a:lnTo>
                  <a:pt x="12357" y="1"/>
                </a:lnTo>
                <a:lnTo>
                  <a:pt x="12192000" y="1"/>
                </a:lnTo>
                <a:lnTo>
                  <a:pt x="12192000" y="5105401"/>
                </a:lnTo>
                <a:lnTo>
                  <a:pt x="12191716" y="5105401"/>
                </a:lnTo>
                <a:lnTo>
                  <a:pt x="12192000" y="5256977"/>
                </a:lnTo>
                <a:lnTo>
                  <a:pt x="12061096" y="5296034"/>
                </a:lnTo>
                <a:cubicBezTo>
                  <a:pt x="11933500" y="5332263"/>
                  <a:pt x="11805390" y="5366806"/>
                  <a:pt x="11676800" y="5399652"/>
                </a:cubicBezTo>
                <a:cubicBezTo>
                  <a:pt x="11262789" y="5507204"/>
                  <a:pt x="10845343" y="5600846"/>
                  <a:pt x="10425355" y="5683310"/>
                </a:cubicBezTo>
                <a:cubicBezTo>
                  <a:pt x="10092810" y="5748549"/>
                  <a:pt x="9759033" y="5806970"/>
                  <a:pt x="9424022" y="5858546"/>
                </a:cubicBezTo>
                <a:cubicBezTo>
                  <a:pt x="9102997" y="5908224"/>
                  <a:pt x="8781133" y="5952809"/>
                  <a:pt x="8458419" y="5992303"/>
                </a:cubicBezTo>
                <a:cubicBezTo>
                  <a:pt x="8211360" y="6022481"/>
                  <a:pt x="7963792" y="6048065"/>
                  <a:pt x="7715970" y="6072283"/>
                </a:cubicBezTo>
                <a:lnTo>
                  <a:pt x="6951716" y="6138091"/>
                </a:lnTo>
                <a:lnTo>
                  <a:pt x="6936303" y="6140163"/>
                </a:lnTo>
                <a:lnTo>
                  <a:pt x="6790448" y="6151529"/>
                </a:lnTo>
                <a:lnTo>
                  <a:pt x="6799941" y="6153349"/>
                </a:lnTo>
                <a:cubicBezTo>
                  <a:pt x="6811623" y="6153816"/>
                  <a:pt x="6823734" y="6151642"/>
                  <a:pt x="6835432" y="6151642"/>
                </a:cubicBezTo>
                <a:cubicBezTo>
                  <a:pt x="6851580" y="6151642"/>
                  <a:pt x="6867729" y="6149034"/>
                  <a:pt x="6884003" y="6148662"/>
                </a:cubicBezTo>
                <a:cubicBezTo>
                  <a:pt x="7115805" y="6143198"/>
                  <a:pt x="7347351" y="6131026"/>
                  <a:pt x="7578771" y="6116122"/>
                </a:cubicBezTo>
                <a:cubicBezTo>
                  <a:pt x="7927552" y="6093644"/>
                  <a:pt x="8276080" y="6065453"/>
                  <a:pt x="8623845" y="6029188"/>
                </a:cubicBezTo>
                <a:cubicBezTo>
                  <a:pt x="8909939" y="5999878"/>
                  <a:pt x="9195310" y="5965228"/>
                  <a:pt x="9479970" y="5925239"/>
                </a:cubicBezTo>
                <a:cubicBezTo>
                  <a:pt x="9864901" y="5870842"/>
                  <a:pt x="10248014" y="5806101"/>
                  <a:pt x="10629308" y="5731000"/>
                </a:cubicBezTo>
                <a:cubicBezTo>
                  <a:pt x="11090114" y="5639842"/>
                  <a:pt x="11546975" y="5532291"/>
                  <a:pt x="11998498" y="5404869"/>
                </a:cubicBezTo>
                <a:lnTo>
                  <a:pt x="12192000" y="5347846"/>
                </a:lnTo>
                <a:lnTo>
                  <a:pt x="12192000" y="5402606"/>
                </a:lnTo>
                <a:lnTo>
                  <a:pt x="11829257" y="5507950"/>
                </a:lnTo>
                <a:cubicBezTo>
                  <a:pt x="11534769" y="5587680"/>
                  <a:pt x="11238120" y="5658596"/>
                  <a:pt x="10939183" y="5722555"/>
                </a:cubicBezTo>
                <a:cubicBezTo>
                  <a:pt x="10622824" y="5790365"/>
                  <a:pt x="10304941" y="5850387"/>
                  <a:pt x="9985530" y="5902635"/>
                </a:cubicBezTo>
                <a:cubicBezTo>
                  <a:pt x="9720036" y="5946102"/>
                  <a:pt x="9453814" y="5984764"/>
                  <a:pt x="9186882" y="6018631"/>
                </a:cubicBezTo>
                <a:cubicBezTo>
                  <a:pt x="8984197" y="6044216"/>
                  <a:pt x="8781514" y="6068309"/>
                  <a:pt x="8578198" y="6088179"/>
                </a:cubicBezTo>
                <a:lnTo>
                  <a:pt x="7864358" y="6149656"/>
                </a:lnTo>
                <a:cubicBezTo>
                  <a:pt x="7554994" y="6172009"/>
                  <a:pt x="7245502" y="6189895"/>
                  <a:pt x="6935502" y="6201071"/>
                </a:cubicBezTo>
                <a:lnTo>
                  <a:pt x="6477750" y="6214980"/>
                </a:lnTo>
                <a:cubicBezTo>
                  <a:pt x="6439195" y="6212895"/>
                  <a:pt x="6400529" y="6214521"/>
                  <a:pt x="6362294" y="6219825"/>
                </a:cubicBezTo>
                <a:lnTo>
                  <a:pt x="6057129" y="6219825"/>
                </a:lnTo>
                <a:lnTo>
                  <a:pt x="5977784" y="6215229"/>
                </a:lnTo>
                <a:lnTo>
                  <a:pt x="5265087" y="6178965"/>
                </a:lnTo>
                <a:cubicBezTo>
                  <a:pt x="4958267" y="6166544"/>
                  <a:pt x="4651826" y="6146055"/>
                  <a:pt x="4346277" y="6116869"/>
                </a:cubicBezTo>
                <a:lnTo>
                  <a:pt x="3373045" y="6018259"/>
                </a:lnTo>
                <a:cubicBezTo>
                  <a:pt x="3035412" y="5983982"/>
                  <a:pt x="2698456" y="5944327"/>
                  <a:pt x="2362173" y="5899282"/>
                </a:cubicBezTo>
                <a:cubicBezTo>
                  <a:pt x="1984692" y="5849108"/>
                  <a:pt x="1608364" y="5791358"/>
                  <a:pt x="1233178" y="5726033"/>
                </a:cubicBezTo>
                <a:cubicBezTo>
                  <a:pt x="842181" y="5657291"/>
                  <a:pt x="453758" y="5578770"/>
                  <a:pt x="68500" y="5486226"/>
                </a:cubicBezTo>
                <a:lnTo>
                  <a:pt x="0" y="5468863"/>
                </a:lnTo>
                <a:lnTo>
                  <a:pt x="0" y="5412351"/>
                </a:lnTo>
                <a:lnTo>
                  <a:pt x="72441" y="5431135"/>
                </a:lnTo>
                <a:cubicBezTo>
                  <a:pt x="247961" y="5473331"/>
                  <a:pt x="424164" y="5512608"/>
                  <a:pt x="600716" y="5549555"/>
                </a:cubicBezTo>
                <a:cubicBezTo>
                  <a:pt x="988279" y="5630403"/>
                  <a:pt x="1378133" y="5699330"/>
                  <a:pt x="1769512" y="5759811"/>
                </a:cubicBezTo>
                <a:cubicBezTo>
                  <a:pt x="2052426" y="5803406"/>
                  <a:pt x="2335725" y="5843519"/>
                  <a:pt x="2613554" y="5876802"/>
                </a:cubicBezTo>
                <a:cubicBezTo>
                  <a:pt x="2605544" y="5879410"/>
                  <a:pt x="2594611" y="5869350"/>
                  <a:pt x="2581134" y="5866867"/>
                </a:cubicBezTo>
                <a:cubicBezTo>
                  <a:pt x="2087178" y="5774877"/>
                  <a:pt x="1597684" y="5663937"/>
                  <a:pt x="1112635" y="5534031"/>
                </a:cubicBezTo>
                <a:cubicBezTo>
                  <a:pt x="880453" y="5471934"/>
                  <a:pt x="649713" y="5405428"/>
                  <a:pt x="420412" y="5334514"/>
                </a:cubicBezTo>
                <a:lnTo>
                  <a:pt x="0" y="5195539"/>
                </a:lnTo>
                <a:lnTo>
                  <a:pt x="60" y="5105401"/>
                </a:lnTo>
                <a:lnTo>
                  <a:pt x="0" y="5105401"/>
                </a:lnTo>
                <a:lnTo>
                  <a:pt x="0" y="1"/>
                </a:lnTo>
                <a:lnTo>
                  <a:pt x="9834" y="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Content Placeholder 2">
            <a:extLst>
              <a:ext uri="{FF2B5EF4-FFF2-40B4-BE49-F238E27FC236}">
                <a16:creationId xmlns:a16="http://schemas.microsoft.com/office/drawing/2014/main" id="{0F1B925F-B7F4-4A72-BE83-9D151448C987}"/>
              </a:ext>
            </a:extLst>
          </p:cNvPr>
          <p:cNvSpPr>
            <a:spLocks noGrp="1"/>
          </p:cNvSpPr>
          <p:nvPr>
            <p:ph sz="half" idx="1"/>
          </p:nvPr>
        </p:nvSpPr>
        <p:spPr>
          <a:xfrm>
            <a:off x="1122504" y="3889716"/>
            <a:ext cx="9946994" cy="1461810"/>
          </a:xfrm>
        </p:spPr>
        <p:txBody>
          <a:bodyPr>
            <a:normAutofit/>
          </a:bodyPr>
          <a:lstStyle/>
          <a:p>
            <a:pPr marL="0" indent="0" defTabSz="685800">
              <a:spcBef>
                <a:spcPts val="750"/>
              </a:spcBef>
              <a:buNone/>
            </a:pPr>
            <a:r>
              <a:rPr lang="en-US" sz="2400" kern="1200" dirty="0">
                <a:solidFill>
                  <a:schemeClr val="tx1"/>
                </a:solidFill>
                <a:latin typeface="+mn-lt"/>
                <a:ea typeface="+mn-ea"/>
                <a:cs typeface="+mn-cs"/>
              </a:rPr>
              <a:t>Selected Model:- As seen from the table and Graph we have taken </a:t>
            </a:r>
            <a:r>
              <a:rPr lang="en-US" sz="2400" b="1" kern="1200" dirty="0">
                <a:solidFill>
                  <a:schemeClr val="tx1"/>
                </a:solidFill>
                <a:latin typeface="+mn-lt"/>
                <a:ea typeface="+mn-ea"/>
                <a:cs typeface="+mn-cs"/>
              </a:rPr>
              <a:t>XGBoost</a:t>
            </a:r>
            <a:r>
              <a:rPr lang="en-US" sz="2400" kern="1200" dirty="0">
                <a:solidFill>
                  <a:schemeClr val="tx1"/>
                </a:solidFill>
                <a:latin typeface="+mn-lt"/>
                <a:ea typeface="+mn-ea"/>
                <a:cs typeface="+mn-cs"/>
              </a:rPr>
              <a:t> as models for predicting values for our data.</a:t>
            </a:r>
          </a:p>
        </p:txBody>
      </p:sp>
      <p:pic>
        <p:nvPicPr>
          <p:cNvPr id="11" name="Picture 10">
            <a:extLst>
              <a:ext uri="{FF2B5EF4-FFF2-40B4-BE49-F238E27FC236}">
                <a16:creationId xmlns:a16="http://schemas.microsoft.com/office/drawing/2014/main" id="{6FF281DD-8699-4C39-B3F0-553E3E548D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2504" y="493310"/>
            <a:ext cx="4241570" cy="2935689"/>
          </a:xfrm>
          <a:prstGeom prst="rect">
            <a:avLst/>
          </a:prstGeom>
        </p:spPr>
      </p:pic>
      <p:pic>
        <p:nvPicPr>
          <p:cNvPr id="10" name="table">
            <a:extLst>
              <a:ext uri="{FF2B5EF4-FFF2-40B4-BE49-F238E27FC236}">
                <a16:creationId xmlns:a16="http://schemas.microsoft.com/office/drawing/2014/main" id="{465AE151-F5B5-4F65-9EA0-4625B9FC77F7}"/>
              </a:ext>
            </a:extLst>
          </p:cNvPr>
          <p:cNvPicPr>
            <a:picLocks noChangeAspect="1"/>
          </p:cNvPicPr>
          <p:nvPr/>
        </p:nvPicPr>
        <p:blipFill>
          <a:blip r:embed="rId3"/>
          <a:stretch>
            <a:fillRect/>
          </a:stretch>
        </p:blipFill>
        <p:spPr>
          <a:xfrm>
            <a:off x="6827927" y="493310"/>
            <a:ext cx="4241570" cy="3005375"/>
          </a:xfrm>
          <a:prstGeom prst="rect">
            <a:avLst/>
          </a:prstGeom>
        </p:spPr>
      </p:pic>
      <p:sp>
        <p:nvSpPr>
          <p:cNvPr id="6" name="TextBox 5">
            <a:extLst>
              <a:ext uri="{FF2B5EF4-FFF2-40B4-BE49-F238E27FC236}">
                <a16:creationId xmlns:a16="http://schemas.microsoft.com/office/drawing/2014/main" id="{2FA42661-B8ED-4242-864D-93E887E9530B}"/>
              </a:ext>
            </a:extLst>
          </p:cNvPr>
          <p:cNvSpPr txBox="1"/>
          <p:nvPr/>
        </p:nvSpPr>
        <p:spPr>
          <a:xfrm>
            <a:off x="1122503" y="4839616"/>
            <a:ext cx="9946994" cy="830997"/>
          </a:xfrm>
          <a:prstGeom prst="rect">
            <a:avLst/>
          </a:prstGeom>
          <a:noFill/>
        </p:spPr>
        <p:txBody>
          <a:bodyPr wrap="square" rtlCol="0">
            <a:spAutoFit/>
          </a:bodyPr>
          <a:lstStyle/>
          <a:p>
            <a:r>
              <a:rPr lang="en-US" sz="2400" kern="1200" dirty="0">
                <a:solidFill>
                  <a:schemeClr val="tx1"/>
                </a:solidFill>
                <a:latin typeface="+mn-lt"/>
                <a:ea typeface="+mn-ea"/>
                <a:cs typeface="+mn-cs"/>
              </a:rPr>
              <a:t>Data Splitting:- We have used 70-30 method to split our train and test data.</a:t>
            </a:r>
          </a:p>
          <a:p>
            <a:endParaRPr lang="en-IN" sz="2400" dirty="0"/>
          </a:p>
        </p:txBody>
      </p:sp>
    </p:spTree>
    <p:extLst>
      <p:ext uri="{BB962C8B-B14F-4D97-AF65-F5344CB8AC3E}">
        <p14:creationId xmlns:p14="http://schemas.microsoft.com/office/powerpoint/2010/main" val="3752192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FCB9F9-6CC8-4A5F-B4A1-D48A98A604B7}"/>
              </a:ext>
            </a:extLst>
          </p:cNvPr>
          <p:cNvSpPr>
            <a:spLocks noGrp="1"/>
          </p:cNvSpPr>
          <p:nvPr>
            <p:ph type="title"/>
          </p:nvPr>
        </p:nvSpPr>
        <p:spPr>
          <a:xfrm>
            <a:off x="7239014" y="525982"/>
            <a:ext cx="4282983" cy="1200361"/>
          </a:xfrm>
        </p:spPr>
        <p:txBody>
          <a:bodyPr vert="horz" lIns="91440" tIns="45720" rIns="91440" bIns="45720" rtlCol="0" anchor="b">
            <a:normAutofit/>
          </a:bodyPr>
          <a:lstStyle/>
          <a:p>
            <a:r>
              <a:rPr lang="en-US" sz="3600" kern="1200">
                <a:solidFill>
                  <a:schemeClr val="tx1"/>
                </a:solidFill>
                <a:latin typeface="+mj-lt"/>
                <a:ea typeface="+mj-ea"/>
                <a:cs typeface="+mj-cs"/>
              </a:rPr>
              <a:t>Model Building</a:t>
            </a:r>
          </a:p>
        </p:txBody>
      </p:sp>
      <p:sp>
        <p:nvSpPr>
          <p:cNvPr id="24" name="Rectangle 11">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AEAEBD4-EEA9-4416-8CB1-64B95720CA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244" y="1736720"/>
            <a:ext cx="5628018" cy="3151689"/>
          </a:xfrm>
          <a:prstGeom prst="rect">
            <a:avLst/>
          </a:prstGeom>
        </p:spPr>
      </p:pic>
      <p:sp>
        <p:nvSpPr>
          <p:cNvPr id="16" name="Rectangle 15">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D37E0FC-72A9-4EAE-BE10-369835CADDE8}"/>
              </a:ext>
            </a:extLst>
          </p:cNvPr>
          <p:cNvSpPr>
            <a:spLocks noGrp="1"/>
          </p:cNvSpPr>
          <p:nvPr>
            <p:ph sz="half" idx="1"/>
          </p:nvPr>
        </p:nvSpPr>
        <p:spPr>
          <a:xfrm>
            <a:off x="7239012" y="2031101"/>
            <a:ext cx="4282984" cy="3511943"/>
          </a:xfrm>
        </p:spPr>
        <p:txBody>
          <a:bodyPr vert="horz" lIns="91440" tIns="45720" rIns="91440" bIns="45720" rtlCol="0" anchor="ctr">
            <a:normAutofit/>
          </a:bodyPr>
          <a:lstStyle/>
          <a:p>
            <a:pPr marL="0" indent="0">
              <a:buNone/>
            </a:pPr>
            <a:r>
              <a:rPr lang="en-US" sz="1700" dirty="0"/>
              <a:t>XGBoost:-</a:t>
            </a:r>
          </a:p>
          <a:p>
            <a:pPr marL="0" indent="0">
              <a:buNone/>
            </a:pPr>
            <a:r>
              <a:rPr lang="en-US" sz="1700" dirty="0"/>
              <a:t>XGBoost (eXtreme Gradient Boosting) is a powerful machine learning algorithm known for its high performance in classification and regression tasks. It combines multiple weak learners (usually decision trees) to create a strong predictive model through gradient boosting. XGBoost employs regularization, handles missing values, and offers insights into feature importance. It's efficient, handles large datasets, and has interfaces for Python and R. Its exceptional accuracy and versatility make it a popular choice in competitions and real-world applications.</a:t>
            </a:r>
          </a:p>
        </p:txBody>
      </p:sp>
      <p:sp>
        <p:nvSpPr>
          <p:cNvPr id="18" name="Rectangle 17">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2790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1">
            <a:extLst>
              <a:ext uri="{FF2B5EF4-FFF2-40B4-BE49-F238E27FC236}">
                <a16:creationId xmlns:a16="http://schemas.microsoft.com/office/drawing/2014/main" id="{0DEDCC5D-8B8A-40DB-BE90-A3AA27C64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13">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5" name="Rectangle 14">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5">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17">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39EE59-5922-405B-A1BB-E867933F0636}"/>
              </a:ext>
            </a:extLst>
          </p:cNvPr>
          <p:cNvSpPr>
            <a:spLocks noGrp="1"/>
          </p:cNvSpPr>
          <p:nvPr>
            <p:ph type="title"/>
          </p:nvPr>
        </p:nvSpPr>
        <p:spPr>
          <a:xfrm>
            <a:off x="1282963" y="1238080"/>
            <a:ext cx="9849751" cy="1349671"/>
          </a:xfrm>
        </p:spPr>
        <p:txBody>
          <a:bodyPr vert="horz" lIns="91440" tIns="45720" rIns="91440" bIns="45720" rtlCol="0" anchor="b">
            <a:normAutofit fontScale="90000"/>
          </a:bodyPr>
          <a:lstStyle/>
          <a:p>
            <a:r>
              <a:rPr lang="en-US" sz="4800" kern="1200" dirty="0">
                <a:solidFill>
                  <a:schemeClr val="tx1"/>
                </a:solidFill>
                <a:latin typeface="Cambria" panose="02040503050406030204" pitchFamily="18" charset="0"/>
                <a:ea typeface="Cambria" panose="02040503050406030204" pitchFamily="18" charset="0"/>
              </a:rPr>
              <a:t>Model Training and Predicting the Values</a:t>
            </a:r>
          </a:p>
        </p:txBody>
      </p:sp>
      <p:pic>
        <p:nvPicPr>
          <p:cNvPr id="5" name="Picture 4">
            <a:extLst>
              <a:ext uri="{FF2B5EF4-FFF2-40B4-BE49-F238E27FC236}">
                <a16:creationId xmlns:a16="http://schemas.microsoft.com/office/drawing/2014/main" id="{D34848A6-117E-448B-8C27-B1E6762848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4626" y="3677433"/>
            <a:ext cx="9848088" cy="10380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5">
            <a:extLst>
              <a:ext uri="{FF2B5EF4-FFF2-40B4-BE49-F238E27FC236}">
                <a16:creationId xmlns:a16="http://schemas.microsoft.com/office/drawing/2014/main" id="{91657C27-A44C-4ACF-AE7A-4962C90B4D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4626" y="4715453"/>
            <a:ext cx="3208346" cy="5138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a:extLst>
              <a:ext uri="{FF2B5EF4-FFF2-40B4-BE49-F238E27FC236}">
                <a16:creationId xmlns:a16="http://schemas.microsoft.com/office/drawing/2014/main" id="{C504EB82-DFC0-459B-940A-73836B08429F}"/>
              </a:ext>
            </a:extLst>
          </p:cNvPr>
          <p:cNvSpPr/>
          <p:nvPr/>
        </p:nvSpPr>
        <p:spPr>
          <a:xfrm>
            <a:off x="4492972" y="4715453"/>
            <a:ext cx="6639742" cy="513891"/>
          </a:xfrm>
          <a:prstGeom prst="rect">
            <a:avLst/>
          </a:prstGeom>
          <a:solidFill>
            <a:srgbClr val="192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08725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30" name="Rectangle 29">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A3D41D-537F-46F5-B87A-A059CFE84816}"/>
              </a:ext>
            </a:extLst>
          </p:cNvPr>
          <p:cNvSpPr>
            <a:spLocks noGrp="1"/>
          </p:cNvSpPr>
          <p:nvPr>
            <p:ph type="title"/>
          </p:nvPr>
        </p:nvSpPr>
        <p:spPr>
          <a:xfrm>
            <a:off x="761803" y="350196"/>
            <a:ext cx="4646904" cy="1624520"/>
          </a:xfrm>
        </p:spPr>
        <p:txBody>
          <a:bodyPr anchor="ctr">
            <a:normAutofit/>
          </a:bodyPr>
          <a:lstStyle/>
          <a:p>
            <a:r>
              <a:rPr lang="en-US" sz="4000" b="1"/>
              <a:t>Individual Contribution:</a:t>
            </a:r>
            <a:endParaRPr lang="en-IN" sz="4000" b="1"/>
          </a:p>
        </p:txBody>
      </p:sp>
      <p:pic>
        <p:nvPicPr>
          <p:cNvPr id="5" name="Picture 4" descr="Graph">
            <a:extLst>
              <a:ext uri="{FF2B5EF4-FFF2-40B4-BE49-F238E27FC236}">
                <a16:creationId xmlns:a16="http://schemas.microsoft.com/office/drawing/2014/main" id="{FEB42B15-9EF5-5705-BF24-3E4844C4F957}"/>
              </a:ext>
            </a:extLst>
          </p:cNvPr>
          <p:cNvPicPr>
            <a:picLocks noChangeAspect="1"/>
          </p:cNvPicPr>
          <p:nvPr/>
        </p:nvPicPr>
        <p:blipFill rotWithShape="1">
          <a:blip r:embed="rId2"/>
          <a:srcRect l="14625" r="29757"/>
          <a:stretch/>
        </p:blipFill>
        <p:spPr>
          <a:xfrm>
            <a:off x="6096000" y="1"/>
            <a:ext cx="6102825" cy="6858000"/>
          </a:xfrm>
          <a:prstGeom prst="rect">
            <a:avLst/>
          </a:prstGeom>
        </p:spPr>
      </p:pic>
      <p:graphicFrame>
        <p:nvGraphicFramePr>
          <p:cNvPr id="13" name="Content Placeholder 2">
            <a:extLst>
              <a:ext uri="{FF2B5EF4-FFF2-40B4-BE49-F238E27FC236}">
                <a16:creationId xmlns:a16="http://schemas.microsoft.com/office/drawing/2014/main" id="{D3B121FD-62F1-DC6F-C9CA-9015281CCFB5}"/>
              </a:ext>
            </a:extLst>
          </p:cNvPr>
          <p:cNvGraphicFramePr>
            <a:graphicFrameLocks noGrp="1"/>
          </p:cNvGraphicFramePr>
          <p:nvPr>
            <p:ph idx="1"/>
            <p:extLst>
              <p:ext uri="{D42A27DB-BD31-4B8C-83A1-F6EECF244321}">
                <p14:modId xmlns:p14="http://schemas.microsoft.com/office/powerpoint/2010/main" val="1705999861"/>
              </p:ext>
            </p:extLst>
          </p:nvPr>
        </p:nvGraphicFramePr>
        <p:xfrm>
          <a:off x="183501" y="2461097"/>
          <a:ext cx="5728997" cy="42218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646353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E8D41CF8-5232-42BC-8D05-AFEDE21539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56"/>
            <a:ext cx="12192000" cy="6869256"/>
          </a:xfrm>
          <a:prstGeom prst="rect">
            <a:avLst/>
          </a:prstGeom>
          <a:solidFill>
            <a:schemeClr val="bg1">
              <a:lumMod val="8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ounded Rectangle 5">
            <a:extLst>
              <a:ext uri="{FF2B5EF4-FFF2-40B4-BE49-F238E27FC236}">
                <a16:creationId xmlns:a16="http://schemas.microsoft.com/office/drawing/2014/main" id="{49237091-E62C-4878-AA4C-0B9995ADB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28801"/>
            <a:ext cx="10515600" cy="436245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A computer screen shot of a program&#10;&#10;Description automatically generated">
            <a:extLst>
              <a:ext uri="{FF2B5EF4-FFF2-40B4-BE49-F238E27FC236}">
                <a16:creationId xmlns:a16="http://schemas.microsoft.com/office/drawing/2014/main" id="{8F2B16FE-4010-49AB-81BA-1CB2F1AFE4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7288" y="2667000"/>
            <a:ext cx="5018088" cy="268287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4" name="Picture 23" descr="A screenshot of a computer code&#10;&#10;Description automatically generated">
            <a:extLst>
              <a:ext uri="{FF2B5EF4-FFF2-40B4-BE49-F238E27FC236}">
                <a16:creationId xmlns:a16="http://schemas.microsoft.com/office/drawing/2014/main" id="{788806FB-DCC1-4A94-8D3E-642EF18D87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2050" y="2667000"/>
            <a:ext cx="4789488" cy="268287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a:extLst>
              <a:ext uri="{FF2B5EF4-FFF2-40B4-BE49-F238E27FC236}">
                <a16:creationId xmlns:a16="http://schemas.microsoft.com/office/drawing/2014/main" id="{EFB0E4DB-BEB0-4D96-9C5E-2FB8D7BA7318}"/>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sz="5400" kern="1200" dirty="0">
                <a:solidFill>
                  <a:schemeClr val="tx1"/>
                </a:solidFill>
                <a:latin typeface="Cambria" panose="02040503050406030204" pitchFamily="18" charset="0"/>
                <a:ea typeface="Cambria" panose="02040503050406030204" pitchFamily="18" charset="0"/>
              </a:rPr>
              <a:t>Parameters for Model Performance</a:t>
            </a:r>
          </a:p>
        </p:txBody>
      </p:sp>
    </p:spTree>
    <p:extLst>
      <p:ext uri="{BB962C8B-B14F-4D97-AF65-F5344CB8AC3E}">
        <p14:creationId xmlns:p14="http://schemas.microsoft.com/office/powerpoint/2010/main" val="42597205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48DB68C-A10E-4DC1-A322-10AC383F7858}"/>
              </a:ext>
            </a:extLst>
          </p:cNvPr>
          <p:cNvSpPr>
            <a:spLocks noGrp="1"/>
          </p:cNvSpPr>
          <p:nvPr>
            <p:ph sz="half" idx="1"/>
          </p:nvPr>
        </p:nvSpPr>
        <p:spPr>
          <a:xfrm>
            <a:off x="1041966" y="1430876"/>
            <a:ext cx="4822613" cy="595089"/>
          </a:xfrm>
        </p:spPr>
        <p:txBody>
          <a:bodyPr/>
          <a:lstStyle/>
          <a:p>
            <a:pPr marL="0" indent="0" defTabSz="941832">
              <a:spcBef>
                <a:spcPts val="1030"/>
              </a:spcBef>
              <a:buNone/>
            </a:pPr>
            <a:r>
              <a:rPr lang="en-US" sz="2884" b="1" kern="1200" dirty="0">
                <a:solidFill>
                  <a:schemeClr val="tx1"/>
                </a:solidFill>
                <a:latin typeface="+mn-lt"/>
                <a:ea typeface="+mn-ea"/>
                <a:cs typeface="+mn-cs"/>
              </a:rPr>
              <a:t>Confusion Matrix</a:t>
            </a:r>
            <a:endParaRPr lang="en-IN" sz="2884" b="1" kern="1200" dirty="0">
              <a:solidFill>
                <a:schemeClr val="tx1"/>
              </a:solidFill>
              <a:latin typeface="+mn-lt"/>
              <a:ea typeface="+mn-ea"/>
              <a:cs typeface="+mn-cs"/>
            </a:endParaRPr>
          </a:p>
          <a:p>
            <a:endParaRPr lang="en-IN" dirty="0"/>
          </a:p>
        </p:txBody>
      </p:sp>
      <p:sp>
        <p:nvSpPr>
          <p:cNvPr id="4" name="Content Placeholder 3">
            <a:extLst>
              <a:ext uri="{FF2B5EF4-FFF2-40B4-BE49-F238E27FC236}">
                <a16:creationId xmlns:a16="http://schemas.microsoft.com/office/drawing/2014/main" id="{46F60F47-7A8A-460E-8F61-A0298B7E0CCD}"/>
              </a:ext>
            </a:extLst>
          </p:cNvPr>
          <p:cNvSpPr>
            <a:spLocks noGrp="1"/>
          </p:cNvSpPr>
          <p:nvPr>
            <p:ph sz="half" idx="2"/>
          </p:nvPr>
        </p:nvSpPr>
        <p:spPr>
          <a:xfrm>
            <a:off x="6327423" y="1430875"/>
            <a:ext cx="4822612" cy="595089"/>
          </a:xfrm>
        </p:spPr>
        <p:txBody>
          <a:bodyPr/>
          <a:lstStyle/>
          <a:p>
            <a:pPr marL="0" indent="0" defTabSz="941832">
              <a:spcBef>
                <a:spcPts val="1030"/>
              </a:spcBef>
              <a:buNone/>
            </a:pPr>
            <a:r>
              <a:rPr lang="en-US" sz="2884" b="1" kern="1200" dirty="0">
                <a:solidFill>
                  <a:schemeClr val="tx1"/>
                </a:solidFill>
                <a:latin typeface="+mn-lt"/>
                <a:ea typeface="+mn-ea"/>
                <a:cs typeface="+mn-cs"/>
              </a:rPr>
              <a:t>Learning Curve of Model</a:t>
            </a:r>
          </a:p>
          <a:p>
            <a:endParaRPr lang="en-IN" dirty="0"/>
          </a:p>
        </p:txBody>
      </p:sp>
      <p:pic>
        <p:nvPicPr>
          <p:cNvPr id="5" name="Picture 4">
            <a:extLst>
              <a:ext uri="{FF2B5EF4-FFF2-40B4-BE49-F238E27FC236}">
                <a16:creationId xmlns:a16="http://schemas.microsoft.com/office/drawing/2014/main" id="{2DD48106-F38D-4F03-B524-A6E42085D1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1966" y="2025966"/>
            <a:ext cx="4822613" cy="3452253"/>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BF090BC7-D80D-4D94-882C-9CBC816267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7422" y="2025965"/>
            <a:ext cx="4822612" cy="345225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42684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8D41CF8-5232-42BC-8D05-AFEDE21539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56"/>
            <a:ext cx="12192000" cy="6869256"/>
          </a:xfrm>
          <a:prstGeom prst="rect">
            <a:avLst/>
          </a:prstGeom>
          <a:solidFill>
            <a:schemeClr val="bg1">
              <a:lumMod val="8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ounded Rectangle 5">
            <a:extLst>
              <a:ext uri="{FF2B5EF4-FFF2-40B4-BE49-F238E27FC236}">
                <a16:creationId xmlns:a16="http://schemas.microsoft.com/office/drawing/2014/main" id="{49237091-E62C-4878-AA4C-0B9995ADB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28801"/>
            <a:ext cx="10515600" cy="436245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of different colored bars&#10;&#10;Description automatically generated">
            <a:extLst>
              <a:ext uri="{FF2B5EF4-FFF2-40B4-BE49-F238E27FC236}">
                <a16:creationId xmlns:a16="http://schemas.microsoft.com/office/drawing/2014/main" id="{8B849D80-123A-41EC-851C-F301BECEAC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288" y="2306638"/>
            <a:ext cx="4903788" cy="3403600"/>
          </a:xfrm>
          <a:prstGeom prst="rect">
            <a:avLst/>
          </a:prstGeom>
        </p:spPr>
      </p:pic>
      <p:pic>
        <p:nvPicPr>
          <p:cNvPr id="6" name="Picture 5" descr="A graph showing the weather&#10;&#10;Description automatically generated">
            <a:extLst>
              <a:ext uri="{FF2B5EF4-FFF2-40B4-BE49-F238E27FC236}">
                <a16:creationId xmlns:a16="http://schemas.microsoft.com/office/drawing/2014/main" id="{BF65D6B8-A164-440E-A4AD-2B837A4638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7750" y="2306638"/>
            <a:ext cx="4903788" cy="3403600"/>
          </a:xfrm>
          <a:prstGeom prst="rect">
            <a:avLst/>
          </a:prstGeom>
        </p:spPr>
      </p:pic>
      <p:sp>
        <p:nvSpPr>
          <p:cNvPr id="2" name="Title 1">
            <a:extLst>
              <a:ext uri="{FF2B5EF4-FFF2-40B4-BE49-F238E27FC236}">
                <a16:creationId xmlns:a16="http://schemas.microsoft.com/office/drawing/2014/main" id="{760490D3-221E-4017-BEA3-6B4ECA59AF98}"/>
              </a:ext>
            </a:extLst>
          </p:cNvPr>
          <p:cNvSpPr>
            <a:spLocks noGrp="1"/>
          </p:cNvSpPr>
          <p:nvPr>
            <p:ph type="title"/>
          </p:nvPr>
        </p:nvSpPr>
        <p:spPr>
          <a:xfrm>
            <a:off x="838200" y="365125"/>
            <a:ext cx="10515600" cy="1325563"/>
          </a:xfrm>
        </p:spPr>
        <p:txBody>
          <a:bodyPr>
            <a:normAutofit/>
          </a:bodyPr>
          <a:lstStyle/>
          <a:p>
            <a:r>
              <a:rPr lang="en-US" b="1" dirty="0"/>
              <a:t>Actual v/s Predicted values</a:t>
            </a:r>
            <a:endParaRPr lang="en-IN" dirty="0"/>
          </a:p>
        </p:txBody>
      </p:sp>
    </p:spTree>
    <p:extLst>
      <p:ext uri="{BB962C8B-B14F-4D97-AF65-F5344CB8AC3E}">
        <p14:creationId xmlns:p14="http://schemas.microsoft.com/office/powerpoint/2010/main" val="16758455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8" name="Rectangle 67">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3447B2A-1897-48C3-AB7F-D57E5E60B9C4}"/>
              </a:ext>
            </a:extLst>
          </p:cNvPr>
          <p:cNvSpPr>
            <a:spLocks noGrp="1"/>
          </p:cNvSpPr>
          <p:nvPr>
            <p:ph type="title"/>
          </p:nvPr>
        </p:nvSpPr>
        <p:spPr>
          <a:xfrm>
            <a:off x="1046746" y="586822"/>
            <a:ext cx="3560252" cy="1645920"/>
          </a:xfrm>
        </p:spPr>
        <p:txBody>
          <a:bodyPr>
            <a:normAutofit/>
          </a:bodyPr>
          <a:lstStyle/>
          <a:p>
            <a:r>
              <a:rPr lang="en-US" sz="3200">
                <a:latin typeface="Cambria" panose="02040503050406030204" pitchFamily="18" charset="0"/>
                <a:ea typeface="Cambria" panose="02040503050406030204" pitchFamily="18" charset="0"/>
              </a:rPr>
              <a:t>GUI (</a:t>
            </a:r>
            <a:r>
              <a:rPr lang="en-US" sz="3200" b="1" u="sng">
                <a:latin typeface="Cambria" panose="02040503050406030204" pitchFamily="18" charset="0"/>
                <a:ea typeface="Cambria" panose="02040503050406030204" pitchFamily="18" charset="0"/>
              </a:rPr>
              <a:t>G</a:t>
            </a:r>
            <a:r>
              <a:rPr lang="en-US" sz="3200">
                <a:latin typeface="Cambria" panose="02040503050406030204" pitchFamily="18" charset="0"/>
                <a:ea typeface="Cambria" panose="02040503050406030204" pitchFamily="18" charset="0"/>
              </a:rPr>
              <a:t>raphical </a:t>
            </a:r>
            <a:r>
              <a:rPr lang="en-US" sz="3200" b="1" u="sng">
                <a:latin typeface="Cambria" panose="02040503050406030204" pitchFamily="18" charset="0"/>
                <a:ea typeface="Cambria" panose="02040503050406030204" pitchFamily="18" charset="0"/>
              </a:rPr>
              <a:t>U</a:t>
            </a:r>
            <a:r>
              <a:rPr lang="en-US" sz="3200">
                <a:latin typeface="Cambria" panose="02040503050406030204" pitchFamily="18" charset="0"/>
                <a:ea typeface="Cambria" panose="02040503050406030204" pitchFamily="18" charset="0"/>
              </a:rPr>
              <a:t>ser </a:t>
            </a:r>
            <a:r>
              <a:rPr lang="en-US" sz="3200" b="1" u="sng">
                <a:latin typeface="Cambria" panose="02040503050406030204" pitchFamily="18" charset="0"/>
                <a:ea typeface="Cambria" panose="02040503050406030204" pitchFamily="18" charset="0"/>
              </a:rPr>
              <a:t>I</a:t>
            </a:r>
            <a:r>
              <a:rPr lang="en-US" sz="3200">
                <a:latin typeface="Cambria" panose="02040503050406030204" pitchFamily="18" charset="0"/>
                <a:ea typeface="Cambria" panose="02040503050406030204" pitchFamily="18" charset="0"/>
              </a:rPr>
              <a:t>nterface)</a:t>
            </a:r>
            <a:endParaRPr lang="en-IN" sz="3200">
              <a:latin typeface="Cambria" panose="02040503050406030204" pitchFamily="18" charset="0"/>
              <a:ea typeface="Cambria" panose="02040503050406030204" pitchFamily="18" charset="0"/>
            </a:endParaRPr>
          </a:p>
        </p:txBody>
      </p:sp>
      <p:sp>
        <p:nvSpPr>
          <p:cNvPr id="70" name="Rectangle 69">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72" name="Rectangle 71">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6EE8F151-A3AE-4B0D-8F72-5E43AB456FEC}"/>
              </a:ext>
            </a:extLst>
          </p:cNvPr>
          <p:cNvSpPr>
            <a:spLocks noGrp="1"/>
          </p:cNvSpPr>
          <p:nvPr>
            <p:ph idx="1"/>
          </p:nvPr>
        </p:nvSpPr>
        <p:spPr>
          <a:xfrm>
            <a:off x="5351164" y="586822"/>
            <a:ext cx="6002636" cy="1645920"/>
          </a:xfrm>
        </p:spPr>
        <p:txBody>
          <a:bodyPr anchor="ctr">
            <a:normAutofit/>
          </a:bodyPr>
          <a:lstStyle/>
          <a:p>
            <a:pPr marL="0" indent="0">
              <a:buNone/>
            </a:pPr>
            <a:r>
              <a:rPr lang="en-US" sz="1500"/>
              <a:t>A Graphical User Interface (GUI) is a visual interface that lets users interact with software through buttons, menus, and visual elements. It simplifies complex tasks by providing an intuitive, user-friendly experience. GUIs are essential as they enhance usability, reduce the learning curve, and enable efficient communication between users and software. In the Weather Prediction App, the GUI empowers users to input parameters and obtain predictions effortlessly, making technology accessible to all.</a:t>
            </a:r>
            <a:endParaRPr lang="en-IN" sz="1500"/>
          </a:p>
        </p:txBody>
      </p:sp>
      <p:pic>
        <p:nvPicPr>
          <p:cNvPr id="5" name="Picture 4" descr="A screenshot of a weather prediction application&#10;&#10;Description automatically generated">
            <a:extLst>
              <a:ext uri="{FF2B5EF4-FFF2-40B4-BE49-F238E27FC236}">
                <a16:creationId xmlns:a16="http://schemas.microsoft.com/office/drawing/2014/main" id="{CEC26A58-C0B4-40AC-989E-F8A0CC9E1AEF}"/>
              </a:ext>
            </a:extLst>
          </p:cNvPr>
          <p:cNvPicPr>
            <a:picLocks noChangeAspect="1"/>
          </p:cNvPicPr>
          <p:nvPr/>
        </p:nvPicPr>
        <p:blipFill rotWithShape="1">
          <a:blip r:embed="rId2"/>
          <a:srcRect t="-1" b="-2091"/>
          <a:stretch/>
        </p:blipFill>
        <p:spPr>
          <a:xfrm>
            <a:off x="1946787" y="2766140"/>
            <a:ext cx="8298426" cy="366414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355220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1" name="Rectangle 1030">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2" name="Freeform: Shape 1032">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743BEC2-DDEA-4E44-A88A-49FA194F2B41}"/>
              </a:ext>
            </a:extLst>
          </p:cNvPr>
          <p:cNvSpPr>
            <a:spLocks noGrp="1"/>
          </p:cNvSpPr>
          <p:nvPr>
            <p:ph type="title"/>
          </p:nvPr>
        </p:nvSpPr>
        <p:spPr>
          <a:xfrm>
            <a:off x="1137034" y="609597"/>
            <a:ext cx="9392421" cy="1330841"/>
          </a:xfrm>
        </p:spPr>
        <p:txBody>
          <a:bodyPr>
            <a:normAutofit/>
          </a:bodyPr>
          <a:lstStyle/>
          <a:p>
            <a:r>
              <a:rPr lang="en-US" dirty="0">
                <a:latin typeface="Cambria" panose="02040503050406030204" pitchFamily="18" charset="0"/>
                <a:ea typeface="Cambria" panose="02040503050406030204" pitchFamily="18" charset="0"/>
              </a:rPr>
              <a:t>Streamlit for GUI</a:t>
            </a:r>
            <a:endParaRPr lang="en-IN" dirty="0">
              <a:latin typeface="Cambria" panose="02040503050406030204" pitchFamily="18" charset="0"/>
              <a:ea typeface="Cambria" panose="02040503050406030204" pitchFamily="18" charset="0"/>
            </a:endParaRPr>
          </a:p>
        </p:txBody>
      </p:sp>
      <p:sp>
        <p:nvSpPr>
          <p:cNvPr id="3" name="Content Placeholder 2">
            <a:extLst>
              <a:ext uri="{FF2B5EF4-FFF2-40B4-BE49-F238E27FC236}">
                <a16:creationId xmlns:a16="http://schemas.microsoft.com/office/drawing/2014/main" id="{B7037154-3955-4893-BEDF-32486145D3CD}"/>
              </a:ext>
            </a:extLst>
          </p:cNvPr>
          <p:cNvSpPr>
            <a:spLocks noGrp="1"/>
          </p:cNvSpPr>
          <p:nvPr>
            <p:ph idx="1"/>
          </p:nvPr>
        </p:nvSpPr>
        <p:spPr>
          <a:xfrm>
            <a:off x="1137034" y="2550035"/>
            <a:ext cx="4958966" cy="3566100"/>
          </a:xfrm>
        </p:spPr>
        <p:txBody>
          <a:bodyPr>
            <a:normAutofit/>
          </a:bodyPr>
          <a:lstStyle/>
          <a:p>
            <a:pPr marL="0" indent="0" algn="just">
              <a:buNone/>
            </a:pPr>
            <a:r>
              <a:rPr lang="en-US" dirty="0"/>
              <a:t>Streamlit is an open-source Python library that simplifies the process of creating web applications for data science and machine learning projects. It allows developers to transform data scripts into shareable web apps with minimal effort.</a:t>
            </a:r>
            <a:endParaRPr lang="en-IN" dirty="0"/>
          </a:p>
        </p:txBody>
      </p:sp>
      <p:pic>
        <p:nvPicPr>
          <p:cNvPr id="1026" name="Picture 2" descr="Python Tutorial: Streamlit | DataCamp">
            <a:extLst>
              <a:ext uri="{FF2B5EF4-FFF2-40B4-BE49-F238E27FC236}">
                <a16:creationId xmlns:a16="http://schemas.microsoft.com/office/drawing/2014/main" id="{21BCDC6C-DBE0-47A7-A9A0-DAE63DACF39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719367" y="2662152"/>
            <a:ext cx="4788505" cy="2801438"/>
          </a:xfrm>
          <a:prstGeom prst="rect">
            <a:avLst/>
          </a:prstGeom>
          <a:noFill/>
          <a:extLst>
            <a:ext uri="{909E8E84-426E-40DD-AFC4-6F175D3DCCD1}">
              <a14:hiddenFill xmlns:a14="http://schemas.microsoft.com/office/drawing/2010/main">
                <a:solidFill>
                  <a:srgbClr val="FFFFFF"/>
                </a:solidFill>
              </a14:hiddenFill>
            </a:ext>
          </a:extLst>
        </p:spPr>
      </p:pic>
      <p:sp>
        <p:nvSpPr>
          <p:cNvPr id="1035" name="Freeform: Shape 1034">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318856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screenshot of a white screen&#10;&#10;Description automatically generated">
            <a:extLst>
              <a:ext uri="{FF2B5EF4-FFF2-40B4-BE49-F238E27FC236}">
                <a16:creationId xmlns:a16="http://schemas.microsoft.com/office/drawing/2014/main" id="{DAFA0E55-D882-427B-AC4F-848970B1F57D}"/>
              </a:ext>
            </a:extLst>
          </p:cNvPr>
          <p:cNvPicPr>
            <a:picLocks noChangeAspect="1"/>
          </p:cNvPicPr>
          <p:nvPr/>
        </p:nvPicPr>
        <p:blipFill>
          <a:blip r:embed="rId2"/>
          <a:stretch>
            <a:fillRect/>
          </a:stretch>
        </p:blipFill>
        <p:spPr>
          <a:xfrm>
            <a:off x="5935708" y="1984443"/>
            <a:ext cx="6256291" cy="344096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4" name="Arc 33">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AC261DB-5618-493A-BD15-117ECA0433F3}"/>
              </a:ext>
            </a:extLst>
          </p:cNvPr>
          <p:cNvSpPr>
            <a:spLocks noGrp="1"/>
          </p:cNvSpPr>
          <p:nvPr>
            <p:ph type="title"/>
          </p:nvPr>
        </p:nvSpPr>
        <p:spPr>
          <a:xfrm>
            <a:off x="838201" y="479493"/>
            <a:ext cx="5257800" cy="1325563"/>
          </a:xfrm>
        </p:spPr>
        <p:txBody>
          <a:bodyPr>
            <a:normAutofit/>
          </a:bodyPr>
          <a:lstStyle/>
          <a:p>
            <a:r>
              <a:rPr lang="en-US">
                <a:latin typeface="Cambria" panose="02040503050406030204" pitchFamily="18" charset="0"/>
                <a:ea typeface="Cambria" panose="02040503050406030204" pitchFamily="18" charset="0"/>
              </a:rPr>
              <a:t>Use of GUI</a:t>
            </a:r>
            <a:endParaRPr lang="en-IN">
              <a:latin typeface="Cambria" panose="02040503050406030204" pitchFamily="18" charset="0"/>
              <a:ea typeface="Cambria" panose="02040503050406030204" pitchFamily="18" charset="0"/>
            </a:endParaRPr>
          </a:p>
        </p:txBody>
      </p:sp>
      <p:sp>
        <p:nvSpPr>
          <p:cNvPr id="3" name="Content Placeholder 2">
            <a:extLst>
              <a:ext uri="{FF2B5EF4-FFF2-40B4-BE49-F238E27FC236}">
                <a16:creationId xmlns:a16="http://schemas.microsoft.com/office/drawing/2014/main" id="{3468F741-BEF1-4B21-9310-BECE0B5A882D}"/>
              </a:ext>
            </a:extLst>
          </p:cNvPr>
          <p:cNvSpPr>
            <a:spLocks noGrp="1"/>
          </p:cNvSpPr>
          <p:nvPr>
            <p:ph idx="1"/>
          </p:nvPr>
        </p:nvSpPr>
        <p:spPr>
          <a:xfrm>
            <a:off x="838201" y="1984443"/>
            <a:ext cx="5257800" cy="4192520"/>
          </a:xfrm>
        </p:spPr>
        <p:txBody>
          <a:bodyPr>
            <a:normAutofit/>
          </a:bodyPr>
          <a:lstStyle/>
          <a:p>
            <a:pPr marL="0" indent="0">
              <a:buNone/>
            </a:pPr>
            <a:r>
              <a:rPr lang="en-US"/>
              <a:t>GUI in the Weather Prediction App serves as the gateway for users to interact with the underlying predictive model. Through sliders and visual elements, users can input parameters such as precipitation, temperature, and wind speed.</a:t>
            </a:r>
            <a:endParaRPr lang="en-IN"/>
          </a:p>
        </p:txBody>
      </p:sp>
    </p:spTree>
    <p:extLst>
      <p:ext uri="{BB962C8B-B14F-4D97-AF65-F5344CB8AC3E}">
        <p14:creationId xmlns:p14="http://schemas.microsoft.com/office/powerpoint/2010/main" val="1225077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4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046FF7-578A-45A5-BE5A-64D87E98EECB}"/>
              </a:ext>
            </a:extLst>
          </p:cNvPr>
          <p:cNvSpPr>
            <a:spLocks noGrp="1"/>
          </p:cNvSpPr>
          <p:nvPr>
            <p:ph type="title"/>
          </p:nvPr>
        </p:nvSpPr>
        <p:spPr>
          <a:xfrm>
            <a:off x="589560" y="856180"/>
            <a:ext cx="4560584" cy="1128068"/>
          </a:xfrm>
        </p:spPr>
        <p:txBody>
          <a:bodyPr anchor="ctr">
            <a:normAutofit fontScale="90000"/>
          </a:bodyPr>
          <a:lstStyle/>
          <a:p>
            <a:r>
              <a:rPr lang="en-US" sz="5400" dirty="0">
                <a:latin typeface="Cambria" panose="02040503050406030204" pitchFamily="18" charset="0"/>
                <a:ea typeface="Cambria" panose="02040503050406030204" pitchFamily="18" charset="0"/>
              </a:rPr>
              <a:t>Working of GUI</a:t>
            </a:r>
            <a:endParaRPr lang="en-IN" sz="5400" dirty="0">
              <a:latin typeface="Cambria" panose="02040503050406030204" pitchFamily="18" charset="0"/>
              <a:ea typeface="Cambria" panose="02040503050406030204" pitchFamily="18" charset="0"/>
            </a:endParaRPr>
          </a:p>
        </p:txBody>
      </p:sp>
      <p:grpSp>
        <p:nvGrpSpPr>
          <p:cNvPr id="58" name="Group 4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44" name="Rectangle 4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9" name="Rectangle 4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397D254-5F6A-48EA-B78A-A5AE5309CCDA}"/>
              </a:ext>
            </a:extLst>
          </p:cNvPr>
          <p:cNvSpPr>
            <a:spLocks noGrp="1"/>
          </p:cNvSpPr>
          <p:nvPr>
            <p:ph idx="1"/>
          </p:nvPr>
        </p:nvSpPr>
        <p:spPr>
          <a:xfrm>
            <a:off x="590719" y="2330505"/>
            <a:ext cx="4559425" cy="3979585"/>
          </a:xfrm>
        </p:spPr>
        <p:txBody>
          <a:bodyPr anchor="ctr">
            <a:normAutofit/>
          </a:bodyPr>
          <a:lstStyle/>
          <a:p>
            <a:pPr marL="0" indent="0">
              <a:buNone/>
            </a:pPr>
            <a:r>
              <a:rPr lang="en-US" sz="3600" dirty="0"/>
              <a:t>The GUI processes the inputs, sends them to the prediction model, and presents the forecasted weather condition. </a:t>
            </a:r>
            <a:endParaRPr lang="en-IN" sz="3600" dirty="0"/>
          </a:p>
        </p:txBody>
      </p:sp>
      <p:sp>
        <p:nvSpPr>
          <p:cNvPr id="60" name="Rectangle 4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5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un with black lines and yellow center&#10;&#10;Description automatically generated">
            <a:extLst>
              <a:ext uri="{FF2B5EF4-FFF2-40B4-BE49-F238E27FC236}">
                <a16:creationId xmlns:a16="http://schemas.microsoft.com/office/drawing/2014/main" id="{F8691ABE-0B4F-41FF-B80E-F679F8FFDE80}"/>
              </a:ext>
            </a:extLst>
          </p:cNvPr>
          <p:cNvPicPr>
            <a:picLocks noChangeAspect="1"/>
          </p:cNvPicPr>
          <p:nvPr/>
        </p:nvPicPr>
        <p:blipFill rotWithShape="1">
          <a:blip r:embed="rId2"/>
          <a:srcRect l="1035" r="6382" b="1"/>
          <a:stretch/>
        </p:blipFill>
        <p:spPr>
          <a:xfrm>
            <a:off x="5977788" y="799352"/>
            <a:ext cx="5425410" cy="5259296"/>
          </a:xfrm>
          <a:prstGeom prst="rect">
            <a:avLst/>
          </a:prstGeom>
        </p:spPr>
      </p:pic>
    </p:spTree>
    <p:extLst>
      <p:ext uri="{BB962C8B-B14F-4D97-AF65-F5344CB8AC3E}">
        <p14:creationId xmlns:p14="http://schemas.microsoft.com/office/powerpoint/2010/main" val="29327780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C21BAA-65F9-48AE-8B7B-B98B60D8EC9B}"/>
              </a:ext>
            </a:extLst>
          </p:cNvPr>
          <p:cNvSpPr>
            <a:spLocks noGrp="1"/>
          </p:cNvSpPr>
          <p:nvPr>
            <p:ph type="title"/>
          </p:nvPr>
        </p:nvSpPr>
        <p:spPr>
          <a:xfrm>
            <a:off x="5614218" y="871146"/>
            <a:ext cx="6263149" cy="983224"/>
          </a:xfrm>
        </p:spPr>
        <p:txBody>
          <a:bodyPr anchor="t">
            <a:normAutofit/>
          </a:bodyPr>
          <a:lstStyle/>
          <a:p>
            <a:r>
              <a:rPr lang="en-US" sz="5400" dirty="0">
                <a:latin typeface="Cambria" panose="02040503050406030204" pitchFamily="18" charset="0"/>
                <a:ea typeface="Cambria" panose="02040503050406030204" pitchFamily="18" charset="0"/>
              </a:rPr>
              <a:t>Future Scope</a:t>
            </a:r>
            <a:endParaRPr lang="en-IN" sz="5400" dirty="0">
              <a:latin typeface="Cambria" panose="02040503050406030204" pitchFamily="18" charset="0"/>
              <a:ea typeface="Cambria" panose="02040503050406030204" pitchFamily="18" charset="0"/>
            </a:endParaRPr>
          </a:p>
        </p:txBody>
      </p:sp>
      <p:pic>
        <p:nvPicPr>
          <p:cNvPr id="5" name="Picture 4" descr="Mobile device with apps">
            <a:extLst>
              <a:ext uri="{FF2B5EF4-FFF2-40B4-BE49-F238E27FC236}">
                <a16:creationId xmlns:a16="http://schemas.microsoft.com/office/drawing/2014/main" id="{7FA0AB14-B041-E303-14C0-BBB1006A6BA3}"/>
              </a:ext>
            </a:extLst>
          </p:cNvPr>
          <p:cNvPicPr>
            <a:picLocks noChangeAspect="1"/>
          </p:cNvPicPr>
          <p:nvPr/>
        </p:nvPicPr>
        <p:blipFill rotWithShape="1">
          <a:blip r:embed="rId2"/>
          <a:srcRect l="48660" r="9089"/>
          <a:stretch/>
        </p:blipFill>
        <p:spPr>
          <a:xfrm>
            <a:off x="-1" y="10"/>
            <a:ext cx="5151179" cy="6857990"/>
          </a:xfrm>
          <a:prstGeom prst="rect">
            <a:avLst/>
          </a:prstGeom>
        </p:spPr>
      </p:pic>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13" name="Content Placeholder 2">
            <a:extLst>
              <a:ext uri="{FF2B5EF4-FFF2-40B4-BE49-F238E27FC236}">
                <a16:creationId xmlns:a16="http://schemas.microsoft.com/office/drawing/2014/main" id="{1E80477F-A59D-8794-F9A2-B4112C385BAC}"/>
              </a:ext>
            </a:extLst>
          </p:cNvPr>
          <p:cNvGraphicFramePr>
            <a:graphicFrameLocks noGrp="1"/>
          </p:cNvGraphicFramePr>
          <p:nvPr>
            <p:ph idx="1"/>
            <p:extLst>
              <p:ext uri="{D42A27DB-BD31-4B8C-83A1-F6EECF244321}">
                <p14:modId xmlns:p14="http://schemas.microsoft.com/office/powerpoint/2010/main" val="2410307601"/>
              </p:ext>
            </p:extLst>
          </p:nvPr>
        </p:nvGraphicFramePr>
        <p:xfrm>
          <a:off x="5614218" y="1956619"/>
          <a:ext cx="6263149" cy="46604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874126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p!!Rectangle">
            <a:extLst>
              <a:ext uri="{FF2B5EF4-FFF2-40B4-BE49-F238E27FC236}">
                <a16:creationId xmlns:a16="http://schemas.microsoft.com/office/drawing/2014/main" id="{2FB82883-1DC0-4BE1-A607-009095F33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agnifying glass on clear background">
            <a:extLst>
              <a:ext uri="{FF2B5EF4-FFF2-40B4-BE49-F238E27FC236}">
                <a16:creationId xmlns:a16="http://schemas.microsoft.com/office/drawing/2014/main" id="{F97CBF0E-D47A-050B-D267-42F7DCD3C0EF}"/>
              </a:ext>
            </a:extLst>
          </p:cNvPr>
          <p:cNvPicPr>
            <a:picLocks noChangeAspect="1"/>
          </p:cNvPicPr>
          <p:nvPr/>
        </p:nvPicPr>
        <p:blipFill rotWithShape="1">
          <a:blip r:embed="rId2"/>
          <a:srcRect b="15730"/>
          <a:stretch/>
        </p:blipFill>
        <p:spPr>
          <a:xfrm>
            <a:off x="20" y="10"/>
            <a:ext cx="12191980" cy="6857990"/>
          </a:xfrm>
          <a:prstGeom prst="rect">
            <a:avLst/>
          </a:prstGeom>
        </p:spPr>
      </p:pic>
      <p:sp>
        <p:nvSpPr>
          <p:cNvPr id="19" name="m!!text rectangle">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4638503"/>
            <a:ext cx="8384770" cy="1332634"/>
          </a:xfrm>
          <a:prstGeom prst="rect">
            <a:avLst/>
          </a:prstGeom>
          <a:solidFill>
            <a:schemeClr val="bg1">
              <a:alpha val="95000"/>
            </a:schemeClr>
          </a:solidFill>
          <a:ln w="12700">
            <a:solidFill>
              <a:srgbClr val="EFEFE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3FD68C8-EA41-4979-914A-4FFD69994E8A}"/>
              </a:ext>
            </a:extLst>
          </p:cNvPr>
          <p:cNvSpPr>
            <a:spLocks noGrp="1"/>
          </p:cNvSpPr>
          <p:nvPr>
            <p:ph type="title"/>
          </p:nvPr>
        </p:nvSpPr>
        <p:spPr>
          <a:xfrm>
            <a:off x="2103121" y="4727173"/>
            <a:ext cx="7985759" cy="868823"/>
          </a:xfrm>
        </p:spPr>
        <p:txBody>
          <a:bodyPr vert="horz" lIns="91440" tIns="45720" rIns="91440" bIns="45720" rtlCol="0" anchor="ctr">
            <a:normAutofit fontScale="90000"/>
          </a:bodyPr>
          <a:lstStyle/>
          <a:p>
            <a:pPr algn="ctr"/>
            <a:r>
              <a:rPr lang="en-US" sz="6000" b="1" dirty="0"/>
              <a:t>Thank You!</a:t>
            </a:r>
          </a:p>
        </p:txBody>
      </p:sp>
      <p:sp>
        <p:nvSpPr>
          <p:cNvPr id="21" name="m!!accent">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5628237"/>
            <a:ext cx="7225780"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Tree>
    <p:extLst>
      <p:ext uri="{BB962C8B-B14F-4D97-AF65-F5344CB8AC3E}">
        <p14:creationId xmlns:p14="http://schemas.microsoft.com/office/powerpoint/2010/main" val="2570144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1CD049-CC52-4790-A49D-48F86E45B8DF}"/>
              </a:ext>
            </a:extLst>
          </p:cNvPr>
          <p:cNvSpPr>
            <a:spLocks noGrp="1"/>
          </p:cNvSpPr>
          <p:nvPr>
            <p:ph type="title"/>
          </p:nvPr>
        </p:nvSpPr>
        <p:spPr>
          <a:xfrm>
            <a:off x="761803" y="350196"/>
            <a:ext cx="4646904" cy="1624520"/>
          </a:xfrm>
        </p:spPr>
        <p:txBody>
          <a:bodyPr anchor="ctr">
            <a:normAutofit/>
          </a:bodyPr>
          <a:lstStyle/>
          <a:p>
            <a:pPr algn="ctr"/>
            <a:r>
              <a:rPr lang="en-US" sz="4800" b="1" u="sng" dirty="0">
                <a:latin typeface="Castellar" panose="020A0402060406010301" pitchFamily="18" charset="0"/>
              </a:rPr>
              <a:t>Objectives:</a:t>
            </a:r>
            <a:endParaRPr lang="en-IN" sz="4800" b="1" u="sng" dirty="0">
              <a:latin typeface="Castellar" panose="020A0402060406010301" pitchFamily="18" charset="0"/>
            </a:endParaRPr>
          </a:p>
        </p:txBody>
      </p:sp>
      <p:graphicFrame>
        <p:nvGraphicFramePr>
          <p:cNvPr id="15" name="Content Placeholder 2">
            <a:extLst>
              <a:ext uri="{FF2B5EF4-FFF2-40B4-BE49-F238E27FC236}">
                <a16:creationId xmlns:a16="http://schemas.microsoft.com/office/drawing/2014/main" id="{62B0E99D-9D76-8F33-1846-17FE148BACE5}"/>
              </a:ext>
            </a:extLst>
          </p:cNvPr>
          <p:cNvGraphicFramePr>
            <a:graphicFrameLocks noGrp="1"/>
          </p:cNvGraphicFramePr>
          <p:nvPr>
            <p:ph idx="1"/>
            <p:extLst>
              <p:ext uri="{D42A27DB-BD31-4B8C-83A1-F6EECF244321}">
                <p14:modId xmlns:p14="http://schemas.microsoft.com/office/powerpoint/2010/main" val="1632329885"/>
              </p:ext>
            </p:extLst>
          </p:nvPr>
        </p:nvGraphicFramePr>
        <p:xfrm>
          <a:off x="261257" y="2285999"/>
          <a:ext cx="5402425" cy="43014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descr="A brewing tornado">
            <a:extLst>
              <a:ext uri="{FF2B5EF4-FFF2-40B4-BE49-F238E27FC236}">
                <a16:creationId xmlns:a16="http://schemas.microsoft.com/office/drawing/2014/main" id="{9C3210DD-C9EF-6535-22A1-65C27557A039}"/>
              </a:ext>
            </a:extLst>
          </p:cNvPr>
          <p:cNvPicPr>
            <a:picLocks noChangeAspect="1"/>
          </p:cNvPicPr>
          <p:nvPr/>
        </p:nvPicPr>
        <p:blipFill rotWithShape="1">
          <a:blip r:embed="rId7"/>
          <a:srcRect l="19363" r="34807" b="-1"/>
          <a:stretch/>
        </p:blipFill>
        <p:spPr>
          <a:xfrm>
            <a:off x="6096000" y="1"/>
            <a:ext cx="6102825" cy="6858000"/>
          </a:xfrm>
          <a:prstGeom prst="rect">
            <a:avLst/>
          </a:prstGeom>
        </p:spPr>
      </p:pic>
    </p:spTree>
    <p:extLst>
      <p:ext uri="{BB962C8B-B14F-4D97-AF65-F5344CB8AC3E}">
        <p14:creationId xmlns:p14="http://schemas.microsoft.com/office/powerpoint/2010/main" val="605773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4" name="Freeform: Shape 13">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Isosceles Triangle 18">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loud shaped hard drive with cables">
            <a:extLst>
              <a:ext uri="{FF2B5EF4-FFF2-40B4-BE49-F238E27FC236}">
                <a16:creationId xmlns:a16="http://schemas.microsoft.com/office/drawing/2014/main" id="{1C07E110-DB1C-408C-AA4A-739490C4C5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5216" y="2553249"/>
            <a:ext cx="5853317" cy="3291505"/>
          </a:xfrm>
          <a:prstGeom prst="rect">
            <a:avLst/>
          </a:prstGeom>
        </p:spPr>
      </p:pic>
      <p:sp>
        <p:nvSpPr>
          <p:cNvPr id="3" name="Content Placeholder 2">
            <a:extLst>
              <a:ext uri="{FF2B5EF4-FFF2-40B4-BE49-F238E27FC236}">
                <a16:creationId xmlns:a16="http://schemas.microsoft.com/office/drawing/2014/main" id="{C08B2CF3-42EF-4B2B-9614-20ADE4E2C2A2}"/>
              </a:ext>
            </a:extLst>
          </p:cNvPr>
          <p:cNvSpPr>
            <a:spLocks noGrp="1"/>
          </p:cNvSpPr>
          <p:nvPr>
            <p:ph sz="half" idx="1"/>
          </p:nvPr>
        </p:nvSpPr>
        <p:spPr>
          <a:xfrm>
            <a:off x="643467" y="1013244"/>
            <a:ext cx="4976809" cy="4831510"/>
          </a:xfrm>
        </p:spPr>
        <p:txBody>
          <a:bodyPr>
            <a:normAutofit/>
          </a:bodyPr>
          <a:lstStyle/>
          <a:p>
            <a:pPr marL="0" indent="0" defTabSz="877824">
              <a:spcBef>
                <a:spcPts val="960"/>
              </a:spcBef>
              <a:buNone/>
            </a:pPr>
            <a:r>
              <a:rPr lang="en-US" sz="2688" b="1" u="sng" kern="1200" dirty="0">
                <a:solidFill>
                  <a:schemeClr val="tx1"/>
                </a:solidFill>
                <a:latin typeface="+mn-lt"/>
                <a:ea typeface="+mn-ea"/>
                <a:cs typeface="+mn-cs"/>
              </a:rPr>
              <a:t>Software Used:</a:t>
            </a:r>
            <a:endParaRPr lang="en-IN" sz="2688" b="1" u="sng" kern="1200" dirty="0">
              <a:solidFill>
                <a:schemeClr val="tx1"/>
              </a:solidFill>
              <a:latin typeface="+mn-lt"/>
              <a:ea typeface="+mn-ea"/>
              <a:cs typeface="+mn-cs"/>
            </a:endParaRPr>
          </a:p>
          <a:p>
            <a:pPr marL="0" indent="0" defTabSz="877824">
              <a:spcBef>
                <a:spcPts val="960"/>
              </a:spcBef>
              <a:buNone/>
            </a:pPr>
            <a:r>
              <a:rPr lang="en-IN" sz="2688" kern="1200" dirty="0">
                <a:solidFill>
                  <a:schemeClr val="tx1"/>
                </a:solidFill>
                <a:latin typeface="+mn-lt"/>
                <a:ea typeface="+mn-ea"/>
                <a:cs typeface="+mn-cs"/>
              </a:rPr>
              <a:t>Language Used: Python 3.10 </a:t>
            </a:r>
          </a:p>
          <a:p>
            <a:pPr marL="0" indent="0" defTabSz="877824">
              <a:spcBef>
                <a:spcPts val="960"/>
              </a:spcBef>
              <a:buNone/>
            </a:pPr>
            <a:endParaRPr lang="en-IN" sz="2688" kern="1200" dirty="0">
              <a:solidFill>
                <a:schemeClr val="tx1"/>
              </a:solidFill>
              <a:latin typeface="+mn-lt"/>
              <a:ea typeface="+mn-ea"/>
              <a:cs typeface="+mn-cs"/>
            </a:endParaRPr>
          </a:p>
          <a:p>
            <a:pPr marL="0" indent="0" defTabSz="877824">
              <a:spcBef>
                <a:spcPts val="960"/>
              </a:spcBef>
              <a:buNone/>
            </a:pPr>
            <a:r>
              <a:rPr lang="en-IN" sz="2688" kern="1200" dirty="0">
                <a:solidFill>
                  <a:schemeClr val="tx1"/>
                </a:solidFill>
                <a:latin typeface="+mn-lt"/>
                <a:ea typeface="+mn-ea"/>
                <a:cs typeface="+mn-cs"/>
              </a:rPr>
              <a:t>IDE used:</a:t>
            </a:r>
          </a:p>
          <a:p>
            <a:pPr defTabSz="877824">
              <a:spcBef>
                <a:spcPts val="960"/>
              </a:spcBef>
            </a:pPr>
            <a:r>
              <a:rPr lang="en-IN" sz="2688" kern="1200" dirty="0">
                <a:solidFill>
                  <a:schemeClr val="tx1"/>
                </a:solidFill>
                <a:latin typeface="+mn-lt"/>
                <a:ea typeface="+mn-ea"/>
                <a:cs typeface="+mn-cs"/>
              </a:rPr>
              <a:t>Google Collab</a:t>
            </a:r>
          </a:p>
          <a:p>
            <a:pPr defTabSz="877824">
              <a:spcBef>
                <a:spcPts val="960"/>
              </a:spcBef>
            </a:pPr>
            <a:r>
              <a:rPr lang="en-IN" sz="2688" dirty="0"/>
              <a:t>Spyder (5.10)</a:t>
            </a:r>
          </a:p>
          <a:p>
            <a:pPr defTabSz="877824">
              <a:spcBef>
                <a:spcPts val="960"/>
              </a:spcBef>
            </a:pPr>
            <a:r>
              <a:rPr lang="en-IN" sz="2688" kern="1200" dirty="0">
                <a:solidFill>
                  <a:schemeClr val="tx1"/>
                </a:solidFill>
                <a:latin typeface="+mn-lt"/>
                <a:ea typeface="+mn-ea"/>
                <a:cs typeface="+mn-cs"/>
              </a:rPr>
              <a:t>VS </a:t>
            </a:r>
            <a:r>
              <a:rPr lang="en-IN" sz="2688" dirty="0"/>
              <a:t>Code (1.81)</a:t>
            </a:r>
            <a:endParaRPr lang="en-IN" sz="2688" kern="1200" dirty="0">
              <a:solidFill>
                <a:schemeClr val="tx1"/>
              </a:solidFill>
              <a:latin typeface="+mn-lt"/>
              <a:ea typeface="+mn-ea"/>
              <a:cs typeface="+mn-cs"/>
            </a:endParaRPr>
          </a:p>
          <a:p>
            <a:pPr marL="0" indent="0" defTabSz="877824">
              <a:spcBef>
                <a:spcPts val="960"/>
              </a:spcBef>
              <a:buNone/>
            </a:pPr>
            <a:endParaRPr lang="en-IN" sz="2688" kern="1200" dirty="0">
              <a:solidFill>
                <a:schemeClr val="tx1"/>
              </a:solidFill>
              <a:latin typeface="+mn-lt"/>
              <a:ea typeface="+mn-ea"/>
              <a:cs typeface="+mn-cs"/>
            </a:endParaRPr>
          </a:p>
          <a:p>
            <a:pPr marL="0" indent="0" defTabSz="877824">
              <a:spcBef>
                <a:spcPts val="960"/>
              </a:spcBef>
              <a:buNone/>
            </a:pPr>
            <a:r>
              <a:rPr lang="en-IN" sz="2688" kern="1200" dirty="0">
                <a:solidFill>
                  <a:schemeClr val="tx1"/>
                </a:solidFill>
                <a:latin typeface="+mn-lt"/>
                <a:ea typeface="+mn-ea"/>
                <a:cs typeface="+mn-cs"/>
              </a:rPr>
              <a:t>GUI Language: Streamlit (1.25.0)</a:t>
            </a:r>
            <a:endParaRPr lang="en-US" sz="2688" kern="1200" dirty="0">
              <a:solidFill>
                <a:schemeClr val="tx1"/>
              </a:solidFill>
              <a:latin typeface="+mn-lt"/>
              <a:ea typeface="+mn-ea"/>
              <a:cs typeface="+mn-cs"/>
            </a:endParaRPr>
          </a:p>
        </p:txBody>
      </p:sp>
      <p:sp>
        <p:nvSpPr>
          <p:cNvPr id="4" name="Content Placeholder 3">
            <a:extLst>
              <a:ext uri="{FF2B5EF4-FFF2-40B4-BE49-F238E27FC236}">
                <a16:creationId xmlns:a16="http://schemas.microsoft.com/office/drawing/2014/main" id="{D9A7D5F3-CD2A-464E-8C49-3AC246389BB7}"/>
              </a:ext>
            </a:extLst>
          </p:cNvPr>
          <p:cNvSpPr>
            <a:spLocks noGrp="1"/>
          </p:cNvSpPr>
          <p:nvPr>
            <p:ph sz="half" idx="2"/>
          </p:nvPr>
        </p:nvSpPr>
        <p:spPr>
          <a:xfrm>
            <a:off x="5766653" y="1013244"/>
            <a:ext cx="4976809" cy="4179361"/>
          </a:xfrm>
        </p:spPr>
        <p:txBody>
          <a:bodyPr>
            <a:normAutofit/>
          </a:bodyPr>
          <a:lstStyle/>
          <a:p>
            <a:pPr marL="0" indent="0" defTabSz="877824">
              <a:spcBef>
                <a:spcPts val="960"/>
              </a:spcBef>
              <a:buNone/>
              <a:defRPr/>
            </a:pPr>
            <a:r>
              <a:rPr lang="en-US" sz="2688" b="1" u="sng" kern="1200">
                <a:solidFill>
                  <a:prstClr val="black"/>
                </a:solidFill>
                <a:latin typeface="Calibri" panose="020F0502020204030204"/>
                <a:ea typeface="+mn-ea"/>
                <a:cs typeface="+mn-cs"/>
              </a:rPr>
              <a:t>Hardware Used:</a:t>
            </a:r>
          </a:p>
          <a:p>
            <a:pPr marL="219456" indent="-219456" defTabSz="877824">
              <a:spcBef>
                <a:spcPts val="960"/>
              </a:spcBef>
              <a:defRPr/>
            </a:pPr>
            <a:r>
              <a:rPr lang="en-IN" sz="2688" kern="1200">
                <a:solidFill>
                  <a:prstClr val="black"/>
                </a:solidFill>
                <a:latin typeface="Calibri" panose="020F0502020204030204"/>
                <a:ea typeface="+mn-ea"/>
                <a:cs typeface="+mn-cs"/>
              </a:rPr>
              <a:t>Windows 7, 10 &amp; 11</a:t>
            </a:r>
          </a:p>
          <a:p>
            <a:endParaRPr lang="en-IN" dirty="0"/>
          </a:p>
        </p:txBody>
      </p:sp>
    </p:spTree>
    <p:extLst>
      <p:ext uri="{BB962C8B-B14F-4D97-AF65-F5344CB8AC3E}">
        <p14:creationId xmlns:p14="http://schemas.microsoft.com/office/powerpoint/2010/main" val="5542422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FB1CBED-7452-493E-AEDA-04FC9E89C174}"/>
              </a:ext>
            </a:extLst>
          </p:cNvPr>
          <p:cNvSpPr>
            <a:spLocks noGrp="1"/>
          </p:cNvSpPr>
          <p:nvPr>
            <p:ph type="title"/>
          </p:nvPr>
        </p:nvSpPr>
        <p:spPr>
          <a:xfrm>
            <a:off x="0" y="1306726"/>
            <a:ext cx="5407742" cy="1918254"/>
          </a:xfrm>
        </p:spPr>
        <p:txBody>
          <a:bodyPr vert="horz" lIns="91440" tIns="45720" rIns="91440" bIns="45720" rtlCol="0" anchor="b">
            <a:normAutofit/>
          </a:bodyPr>
          <a:lstStyle/>
          <a:p>
            <a:pPr algn="ctr"/>
            <a:r>
              <a:rPr lang="en-US" sz="4800" kern="1200" dirty="0">
                <a:solidFill>
                  <a:schemeClr val="tx1"/>
                </a:solidFill>
                <a:latin typeface="+mj-lt"/>
                <a:ea typeface="+mj-ea"/>
                <a:cs typeface="+mj-cs"/>
              </a:rPr>
              <a:t>Data Pre-Processing</a:t>
            </a:r>
          </a:p>
        </p:txBody>
      </p:sp>
      <p:sp>
        <p:nvSpPr>
          <p:cNvPr id="3" name="Content Placeholder 2">
            <a:extLst>
              <a:ext uri="{FF2B5EF4-FFF2-40B4-BE49-F238E27FC236}">
                <a16:creationId xmlns:a16="http://schemas.microsoft.com/office/drawing/2014/main" id="{21E17B32-8D94-4EE6-B64F-6204213353CB}"/>
              </a:ext>
            </a:extLst>
          </p:cNvPr>
          <p:cNvSpPr>
            <a:spLocks noGrp="1"/>
          </p:cNvSpPr>
          <p:nvPr>
            <p:ph idx="1"/>
          </p:nvPr>
        </p:nvSpPr>
        <p:spPr>
          <a:xfrm>
            <a:off x="996287" y="4121253"/>
            <a:ext cx="3125337" cy="1136843"/>
          </a:xfrm>
        </p:spPr>
        <p:txBody>
          <a:bodyPr vert="horz" lIns="91440" tIns="45720" rIns="91440" bIns="45720" rtlCol="0">
            <a:normAutofit lnSpcReduction="10000"/>
          </a:bodyPr>
          <a:lstStyle/>
          <a:p>
            <a:pPr marL="0" indent="0" algn="ctr">
              <a:buNone/>
            </a:pPr>
            <a:r>
              <a:rPr lang="en-US" kern="1200" dirty="0">
                <a:solidFill>
                  <a:schemeClr val="tx1"/>
                </a:solidFill>
                <a:latin typeface="+mn-lt"/>
                <a:ea typeface="+mn-ea"/>
                <a:cs typeface="+mn-cs"/>
              </a:rPr>
              <a:t>Printing the General Information about the Dataset</a:t>
            </a:r>
          </a:p>
        </p:txBody>
      </p:sp>
      <p:pic>
        <p:nvPicPr>
          <p:cNvPr id="4" name="Picture 4">
            <a:extLst>
              <a:ext uri="{FF2B5EF4-FFF2-40B4-BE49-F238E27FC236}">
                <a16:creationId xmlns:a16="http://schemas.microsoft.com/office/drawing/2014/main" id="{6214BE38-C493-435D-983B-0738A80A305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981" t="32065" r="48781" b="19022"/>
          <a:stretch/>
        </p:blipFill>
        <p:spPr bwMode="auto">
          <a:xfrm>
            <a:off x="5895751" y="1509637"/>
            <a:ext cx="5708649" cy="3808751"/>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777385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9" name="Rectangle 58">
            <a:extLst>
              <a:ext uri="{FF2B5EF4-FFF2-40B4-BE49-F238E27FC236}">
                <a16:creationId xmlns:a16="http://schemas.microsoft.com/office/drawing/2014/main" id="{4C90A199-6F08-4658-B835-27722E9B95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 name="Group 60">
            <a:extLst>
              <a:ext uri="{FF2B5EF4-FFF2-40B4-BE49-F238E27FC236}">
                <a16:creationId xmlns:a16="http://schemas.microsoft.com/office/drawing/2014/main" id="{D2A542E6-1924-4FE2-89D1-3CB19468C1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62" name="Rectangle 61">
              <a:extLst>
                <a:ext uri="{FF2B5EF4-FFF2-40B4-BE49-F238E27FC236}">
                  <a16:creationId xmlns:a16="http://schemas.microsoft.com/office/drawing/2014/main" id="{1F353183-2147-472B-AD7D-4A085FF6A4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FAAA42C8-A082-4DFD-A5F3-FC9EF825B1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5" name="Rectangle 64">
            <a:extLst>
              <a:ext uri="{FF2B5EF4-FFF2-40B4-BE49-F238E27FC236}">
                <a16:creationId xmlns:a16="http://schemas.microsoft.com/office/drawing/2014/main" id="{5FC9E5C3-B8DC-4532-8C1F-4D5331C64C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3863975" y="-12"/>
            <a:ext cx="8328026" cy="685799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pic>
        <p:nvPicPr>
          <p:cNvPr id="6" name="Picture 4" descr="A screenshot of a computer&#10;&#10;Description automatically generated">
            <a:extLst>
              <a:ext uri="{FF2B5EF4-FFF2-40B4-BE49-F238E27FC236}">
                <a16:creationId xmlns:a16="http://schemas.microsoft.com/office/drawing/2014/main" id="{18800E39-68AB-44D2-BD82-EC2E58E91DC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089" t="31646" r="40002" b="12720"/>
          <a:stretch/>
        </p:blipFill>
        <p:spPr bwMode="auto">
          <a:xfrm>
            <a:off x="1043221" y="3518725"/>
            <a:ext cx="4271281" cy="2790000"/>
          </a:xfrm>
          <a:prstGeom prst="rect">
            <a:avLst/>
          </a:prstGeom>
          <a:effectLst>
            <a:outerShdw blurRad="508000" dist="101600" dir="5400000" algn="tl" rotWithShape="0">
              <a:prstClr val="black">
                <a:alpha val="1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2" descr="A screenshot of a computer&#10;&#10;Description automatically generated">
            <a:extLst>
              <a:ext uri="{FF2B5EF4-FFF2-40B4-BE49-F238E27FC236}">
                <a16:creationId xmlns:a16="http://schemas.microsoft.com/office/drawing/2014/main" id="{DADAFCE0-B6F4-4EA2-AEA3-16CFB115BC1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917" t="23369" r="62096" b="34691"/>
          <a:stretch/>
        </p:blipFill>
        <p:spPr bwMode="auto">
          <a:xfrm>
            <a:off x="1642302" y="551479"/>
            <a:ext cx="3073332" cy="2790000"/>
          </a:xfrm>
          <a:prstGeom prst="rect">
            <a:avLst/>
          </a:prstGeom>
          <a:effectLst>
            <a:outerShdw blurRad="508000" dist="101600" dir="5400000" algn="tl" rotWithShape="0">
              <a:prstClr val="black">
                <a:alpha val="1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67" name="Content Placeholder 2">
            <a:extLst>
              <a:ext uri="{FF2B5EF4-FFF2-40B4-BE49-F238E27FC236}">
                <a16:creationId xmlns:a16="http://schemas.microsoft.com/office/drawing/2014/main" id="{76B5E837-1993-E930-2A07-3C8794E6945E}"/>
              </a:ext>
            </a:extLst>
          </p:cNvPr>
          <p:cNvGraphicFramePr>
            <a:graphicFrameLocks noGrp="1"/>
          </p:cNvGraphicFramePr>
          <p:nvPr>
            <p:ph idx="1"/>
            <p:extLst>
              <p:ext uri="{D42A27DB-BD31-4B8C-83A1-F6EECF244321}">
                <p14:modId xmlns:p14="http://schemas.microsoft.com/office/powerpoint/2010/main" val="1692121394"/>
              </p:ext>
            </p:extLst>
          </p:nvPr>
        </p:nvGraphicFramePr>
        <p:xfrm>
          <a:off x="5801033" y="551478"/>
          <a:ext cx="6282812" cy="63065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16358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5F69EBF-7CBD-4DCB-B5B5-CFBF706AA7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02E8B24A-E924-4EA4-951E-022F5DCF42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5" name="Rectangle 14">
              <a:extLst>
                <a:ext uri="{FF2B5EF4-FFF2-40B4-BE49-F238E27FC236}">
                  <a16:creationId xmlns:a16="http://schemas.microsoft.com/office/drawing/2014/main" id="{C10EB1CC-8FDC-4472-9750-CD4C172488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3A054A7-C0C2-4CBF-ACC4-EAD2ADD14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7EA2FCBD-319F-4A4F-9834-E50E3DD2A0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864" y="549275"/>
            <a:ext cx="11088686" cy="5757925"/>
          </a:xfrm>
          <a:prstGeom prst="rect">
            <a:avLst/>
          </a:prstGeom>
          <a:solidFill>
            <a:schemeClr val="bg1"/>
          </a:solidFill>
          <a:ln>
            <a:noFill/>
          </a:ln>
          <a:effectLst>
            <a:outerShdw blurRad="508000" dist="1016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9D0FDE7-1AB8-4768-AB14-3CBFEA3484DB}"/>
              </a:ext>
            </a:extLst>
          </p:cNvPr>
          <p:cNvSpPr>
            <a:spLocks noGrp="1"/>
          </p:cNvSpPr>
          <p:nvPr>
            <p:ph type="subTitle" idx="1"/>
          </p:nvPr>
        </p:nvSpPr>
        <p:spPr>
          <a:xfrm>
            <a:off x="549539" y="2744131"/>
            <a:ext cx="4068501" cy="1366683"/>
          </a:xfrm>
        </p:spPr>
        <p:txBody>
          <a:bodyPr wrap="square" anchor="t">
            <a:normAutofit lnSpcReduction="10000"/>
          </a:bodyPr>
          <a:lstStyle/>
          <a:p>
            <a:r>
              <a:rPr lang="en-US" sz="3200" dirty="0">
                <a:solidFill>
                  <a:schemeClr val="tx1">
                    <a:alpha val="60000"/>
                  </a:schemeClr>
                </a:solidFill>
              </a:rPr>
              <a:t>Graph between the number of days and weather conditions</a:t>
            </a:r>
            <a:endParaRPr lang="en-IN" sz="3200" dirty="0">
              <a:solidFill>
                <a:schemeClr val="tx1">
                  <a:alpha val="60000"/>
                </a:schemeClr>
              </a:solidFill>
            </a:endParaRPr>
          </a:p>
        </p:txBody>
      </p:sp>
      <p:grpSp>
        <p:nvGrpSpPr>
          <p:cNvPr id="20" name="Group 19">
            <a:extLst>
              <a:ext uri="{FF2B5EF4-FFF2-40B4-BE49-F238E27FC236}">
                <a16:creationId xmlns:a16="http://schemas.microsoft.com/office/drawing/2014/main" id="{55ED9A69-C68E-496C-ABFE-0354B14804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19625" y="549273"/>
            <a:ext cx="7021250" cy="5757924"/>
            <a:chOff x="4656138" y="0"/>
            <a:chExt cx="6983409" cy="6308725"/>
          </a:xfrm>
        </p:grpSpPr>
        <p:sp>
          <p:nvSpPr>
            <p:cNvPr id="21" name="Rectangle 20">
              <a:extLst>
                <a:ext uri="{FF2B5EF4-FFF2-40B4-BE49-F238E27FC236}">
                  <a16:creationId xmlns:a16="http://schemas.microsoft.com/office/drawing/2014/main" id="{313491C7-02F4-42B1-AAB3-E5B366493F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4656138" y="0"/>
              <a:ext cx="6982794" cy="630872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Rectangle 21">
              <a:extLst>
                <a:ext uri="{FF2B5EF4-FFF2-40B4-BE49-F238E27FC236}">
                  <a16:creationId xmlns:a16="http://schemas.microsoft.com/office/drawing/2014/main" id="{4929E5EC-E889-4A21-B439-0BE8E238B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4656138" y="0"/>
              <a:ext cx="6983409" cy="6308725"/>
            </a:xfrm>
            <a:prstGeom prst="rect">
              <a:avLst/>
            </a:prstGeom>
            <a:solidFill>
              <a:schemeClr val="accent4">
                <a:lumMod val="75000"/>
                <a:alpha val="7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ectangle 22">
              <a:extLst>
                <a:ext uri="{FF2B5EF4-FFF2-40B4-BE49-F238E27FC236}">
                  <a16:creationId xmlns:a16="http://schemas.microsoft.com/office/drawing/2014/main" id="{B0F94FBA-35DE-4AFD-A3C9-280E9BBE35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4656138" y="0"/>
              <a:ext cx="6983409" cy="6308725"/>
            </a:xfrm>
            <a:prstGeom prst="rect">
              <a:avLst/>
            </a:prstGeom>
            <a:solidFill>
              <a:schemeClr val="bg1">
                <a:alpha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pic>
        <p:nvPicPr>
          <p:cNvPr id="7" name="Picture 6">
            <a:extLst>
              <a:ext uri="{FF2B5EF4-FFF2-40B4-BE49-F238E27FC236}">
                <a16:creationId xmlns:a16="http://schemas.microsoft.com/office/drawing/2014/main" id="{A43A9256-1D80-4A49-B4EE-A37B5E1638F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953" t="18089" r="44654" b="19235"/>
          <a:stretch/>
        </p:blipFill>
        <p:spPr bwMode="auto">
          <a:xfrm>
            <a:off x="4799625" y="1051212"/>
            <a:ext cx="6658340" cy="4752523"/>
          </a:xfrm>
          <a:prstGeom prst="rect">
            <a:avLst/>
          </a:prstGeom>
          <a:noFill/>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a:extLst>
              <a:ext uri="{FF2B5EF4-FFF2-40B4-BE49-F238E27FC236}">
                <a16:creationId xmlns:a16="http://schemas.microsoft.com/office/drawing/2014/main" id="{7F9F0867-80B1-421E-93AF-A1F74127966E}"/>
              </a:ext>
            </a:extLst>
          </p:cNvPr>
          <p:cNvSpPr txBox="1"/>
          <p:nvPr/>
        </p:nvSpPr>
        <p:spPr>
          <a:xfrm>
            <a:off x="1002890" y="835741"/>
            <a:ext cx="3352800" cy="1200329"/>
          </a:xfrm>
          <a:prstGeom prst="rect">
            <a:avLst/>
          </a:prstGeom>
          <a:noFill/>
        </p:spPr>
        <p:txBody>
          <a:bodyPr wrap="square" rtlCol="0">
            <a:spAutoFit/>
          </a:bodyPr>
          <a:lstStyle/>
          <a:p>
            <a:r>
              <a:rPr lang="en-US" sz="3600" dirty="0">
                <a:latin typeface="Cambria" panose="02040503050406030204" pitchFamily="18" charset="0"/>
                <a:ea typeface="Cambria" panose="02040503050406030204" pitchFamily="18" charset="0"/>
              </a:rPr>
              <a:t>Graphical Correlations</a:t>
            </a:r>
            <a:endParaRPr lang="en-IN" sz="36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940539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CB0B48-99EA-4389-B8F0-93181EFD986B}"/>
              </a:ext>
            </a:extLst>
          </p:cNvPr>
          <p:cNvSpPr/>
          <p:nvPr/>
        </p:nvSpPr>
        <p:spPr>
          <a:xfrm>
            <a:off x="0" y="0"/>
            <a:ext cx="12192000" cy="6858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noFill/>
            </a:endParaRPr>
          </a:p>
        </p:txBody>
      </p:sp>
      <p:sp>
        <p:nvSpPr>
          <p:cNvPr id="9" name="Rectangle 8">
            <a:extLst>
              <a:ext uri="{FF2B5EF4-FFF2-40B4-BE49-F238E27FC236}">
                <a16:creationId xmlns:a16="http://schemas.microsoft.com/office/drawing/2014/main" id="{088CD0E3-FA7E-478F-85C7-A34CF130B90A}"/>
              </a:ext>
            </a:extLst>
          </p:cNvPr>
          <p:cNvSpPr/>
          <p:nvPr/>
        </p:nvSpPr>
        <p:spPr>
          <a:xfrm>
            <a:off x="0" y="0"/>
            <a:ext cx="12192000" cy="6858000"/>
          </a:xfrm>
          <a:prstGeom prst="rect">
            <a:avLst/>
          </a:prstGeom>
          <a:solidFill>
            <a:srgbClr val="EAE7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Content Placeholder 4">
            <a:extLst>
              <a:ext uri="{FF2B5EF4-FFF2-40B4-BE49-F238E27FC236}">
                <a16:creationId xmlns:a16="http://schemas.microsoft.com/office/drawing/2014/main" id="{F86946B9-F139-458B-88EC-4E8EA6A126B3}"/>
              </a:ext>
            </a:extLst>
          </p:cNvPr>
          <p:cNvSpPr>
            <a:spLocks noGrp="1"/>
          </p:cNvSpPr>
          <p:nvPr>
            <p:ph sz="half" idx="1"/>
          </p:nvPr>
        </p:nvSpPr>
        <p:spPr>
          <a:xfrm>
            <a:off x="409170" y="984253"/>
            <a:ext cx="3494237" cy="1798276"/>
          </a:xfrm>
        </p:spPr>
        <p:txBody>
          <a:bodyPr>
            <a:normAutofit/>
          </a:bodyPr>
          <a:lstStyle/>
          <a:p>
            <a:r>
              <a:rPr lang="en-US" dirty="0"/>
              <a:t>Graph between Maximum Temperature and Date</a:t>
            </a:r>
          </a:p>
          <a:p>
            <a:endParaRPr lang="en-IN" dirty="0"/>
          </a:p>
        </p:txBody>
      </p:sp>
      <p:sp>
        <p:nvSpPr>
          <p:cNvPr id="6" name="Content Placeholder 5">
            <a:extLst>
              <a:ext uri="{FF2B5EF4-FFF2-40B4-BE49-F238E27FC236}">
                <a16:creationId xmlns:a16="http://schemas.microsoft.com/office/drawing/2014/main" id="{6ABC6263-CC80-4C0D-A341-E3AA7E2BBBFA}"/>
              </a:ext>
            </a:extLst>
          </p:cNvPr>
          <p:cNvSpPr>
            <a:spLocks noGrp="1"/>
          </p:cNvSpPr>
          <p:nvPr>
            <p:ph sz="half" idx="2"/>
          </p:nvPr>
        </p:nvSpPr>
        <p:spPr>
          <a:xfrm>
            <a:off x="409170" y="4076270"/>
            <a:ext cx="3494238" cy="1798276"/>
          </a:xfrm>
        </p:spPr>
        <p:txBody>
          <a:bodyPr>
            <a:normAutofit/>
          </a:bodyPr>
          <a:lstStyle/>
          <a:p>
            <a:r>
              <a:rPr lang="en-US" dirty="0"/>
              <a:t>Graph between Minimum Temperature and Date</a:t>
            </a:r>
          </a:p>
          <a:p>
            <a:endParaRPr lang="en-IN" dirty="0"/>
          </a:p>
        </p:txBody>
      </p:sp>
      <p:sp>
        <p:nvSpPr>
          <p:cNvPr id="10" name="Rectangle 9">
            <a:extLst>
              <a:ext uri="{FF2B5EF4-FFF2-40B4-BE49-F238E27FC236}">
                <a16:creationId xmlns:a16="http://schemas.microsoft.com/office/drawing/2014/main" id="{17570412-B9FC-4EE8-8227-299E780EF922}"/>
              </a:ext>
            </a:extLst>
          </p:cNvPr>
          <p:cNvSpPr/>
          <p:nvPr/>
        </p:nvSpPr>
        <p:spPr>
          <a:xfrm>
            <a:off x="4385188" y="510761"/>
            <a:ext cx="7806812" cy="583052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BE68A166-1897-487C-8E37-F08A7892B1A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31" t="23371"/>
          <a:stretch/>
        </p:blipFill>
        <p:spPr bwMode="auto">
          <a:xfrm>
            <a:off x="4614920" y="729843"/>
            <a:ext cx="7473840" cy="230252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7">
            <a:extLst>
              <a:ext uri="{FF2B5EF4-FFF2-40B4-BE49-F238E27FC236}">
                <a16:creationId xmlns:a16="http://schemas.microsoft.com/office/drawing/2014/main" id="{16A68B75-5A04-4732-9ACE-7236E64A64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447" t="13689" r="7536" b="15008"/>
          <a:stretch/>
        </p:blipFill>
        <p:spPr bwMode="auto">
          <a:xfrm>
            <a:off x="4614920" y="3825634"/>
            <a:ext cx="7473839" cy="229954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75534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7A8D040-8A1B-4F26-95AE-96D6B51420E0}"/>
              </a:ext>
            </a:extLst>
          </p:cNvPr>
          <p:cNvSpPr/>
          <p:nvPr/>
        </p:nvSpPr>
        <p:spPr>
          <a:xfrm>
            <a:off x="0" y="0"/>
            <a:ext cx="12192000" cy="6858000"/>
          </a:xfrm>
          <a:prstGeom prst="rect">
            <a:avLst/>
          </a:prstGeom>
          <a:solidFill>
            <a:srgbClr val="EAE7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D8A9EA6B-7FA4-4AB3-8170-8001C6E58071}"/>
              </a:ext>
            </a:extLst>
          </p:cNvPr>
          <p:cNvSpPr/>
          <p:nvPr/>
        </p:nvSpPr>
        <p:spPr>
          <a:xfrm>
            <a:off x="4385188" y="510761"/>
            <a:ext cx="7806812" cy="583052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Content Placeholder 2">
            <a:extLst>
              <a:ext uri="{FF2B5EF4-FFF2-40B4-BE49-F238E27FC236}">
                <a16:creationId xmlns:a16="http://schemas.microsoft.com/office/drawing/2014/main" id="{5EFBD69F-ABC4-4C27-B0E3-46C6732FA37C}"/>
              </a:ext>
            </a:extLst>
          </p:cNvPr>
          <p:cNvSpPr>
            <a:spLocks noGrp="1"/>
          </p:cNvSpPr>
          <p:nvPr>
            <p:ph sz="half" idx="1"/>
          </p:nvPr>
        </p:nvSpPr>
        <p:spPr>
          <a:xfrm>
            <a:off x="506364" y="1531323"/>
            <a:ext cx="3714135" cy="848749"/>
          </a:xfrm>
        </p:spPr>
        <p:txBody>
          <a:bodyPr>
            <a:normAutofit lnSpcReduction="10000"/>
          </a:bodyPr>
          <a:lstStyle/>
          <a:p>
            <a:r>
              <a:rPr lang="en-US" dirty="0"/>
              <a:t>Graph between Precipitation and Date</a:t>
            </a:r>
          </a:p>
          <a:p>
            <a:endParaRPr lang="en-IN" dirty="0"/>
          </a:p>
        </p:txBody>
      </p:sp>
      <p:sp>
        <p:nvSpPr>
          <p:cNvPr id="4" name="Content Placeholder 3">
            <a:extLst>
              <a:ext uri="{FF2B5EF4-FFF2-40B4-BE49-F238E27FC236}">
                <a16:creationId xmlns:a16="http://schemas.microsoft.com/office/drawing/2014/main" id="{869979DF-867F-4EDF-9ABE-F231BAF7476E}"/>
              </a:ext>
            </a:extLst>
          </p:cNvPr>
          <p:cNvSpPr>
            <a:spLocks noGrp="1"/>
          </p:cNvSpPr>
          <p:nvPr>
            <p:ph sz="half" idx="2"/>
          </p:nvPr>
        </p:nvSpPr>
        <p:spPr>
          <a:xfrm>
            <a:off x="506364" y="4412120"/>
            <a:ext cx="4045970" cy="980361"/>
          </a:xfrm>
        </p:spPr>
        <p:txBody>
          <a:bodyPr>
            <a:normAutofit lnSpcReduction="10000"/>
          </a:bodyPr>
          <a:lstStyle/>
          <a:p>
            <a:r>
              <a:rPr lang="en-US" dirty="0"/>
              <a:t>Graph between Wind Speed and Date</a:t>
            </a:r>
          </a:p>
          <a:p>
            <a:endParaRPr lang="en-IN" dirty="0"/>
          </a:p>
        </p:txBody>
      </p:sp>
      <p:pic>
        <p:nvPicPr>
          <p:cNvPr id="5" name="Picture 4">
            <a:extLst>
              <a:ext uri="{FF2B5EF4-FFF2-40B4-BE49-F238E27FC236}">
                <a16:creationId xmlns:a16="http://schemas.microsoft.com/office/drawing/2014/main" id="{4F8EB38A-B4B2-45BE-B744-3ABCD2CA2CE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032" t="10696" r="3477" b="12192"/>
          <a:stretch/>
        </p:blipFill>
        <p:spPr bwMode="auto">
          <a:xfrm>
            <a:off x="4552334" y="3752812"/>
            <a:ext cx="7473839" cy="229897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5">
            <a:extLst>
              <a:ext uri="{FF2B5EF4-FFF2-40B4-BE49-F238E27FC236}">
                <a16:creationId xmlns:a16="http://schemas.microsoft.com/office/drawing/2014/main" id="{69DE71D4-24DF-40DF-8222-8A7DF1B688D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792" t="12750" r="1795" b="13072"/>
          <a:stretch/>
        </p:blipFill>
        <p:spPr bwMode="auto">
          <a:xfrm>
            <a:off x="4552335" y="806209"/>
            <a:ext cx="7473839" cy="229897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808611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461</TotalTime>
  <Words>899</Words>
  <Application>Microsoft Office PowerPoint</Application>
  <PresentationFormat>Widescreen</PresentationFormat>
  <Paragraphs>91</Paragraphs>
  <Slides>28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Meiryo</vt:lpstr>
      <vt:lpstr>Arial</vt:lpstr>
      <vt:lpstr>Calibri</vt:lpstr>
      <vt:lpstr>Calibri Light</vt:lpstr>
      <vt:lpstr>Cambria</vt:lpstr>
      <vt:lpstr>Castellar</vt:lpstr>
      <vt:lpstr>Office Theme</vt:lpstr>
      <vt:lpstr>Weather Prediction App using Machine Learning</vt:lpstr>
      <vt:lpstr>Individual Contribution:</vt:lpstr>
      <vt:lpstr>Objectives:</vt:lpstr>
      <vt:lpstr>PowerPoint Presentation</vt:lpstr>
      <vt:lpstr>Data Pre-Processing</vt:lpstr>
      <vt:lpstr>PowerPoint Presentation</vt:lpstr>
      <vt:lpstr>PowerPoint Presentation</vt:lpstr>
      <vt:lpstr>PowerPoint Presentation</vt:lpstr>
      <vt:lpstr>PowerPoint Presentation</vt:lpstr>
      <vt:lpstr>Pair Plot</vt:lpstr>
      <vt:lpstr>PowerPoint Presentation</vt:lpstr>
      <vt:lpstr>PowerPoint Presentation</vt:lpstr>
      <vt:lpstr>Model Planning</vt:lpstr>
      <vt:lpstr>Feature Selection</vt:lpstr>
      <vt:lpstr> Label Encoder</vt:lpstr>
      <vt:lpstr>Model Selection</vt:lpstr>
      <vt:lpstr>PowerPoint Presentation</vt:lpstr>
      <vt:lpstr>Model Building</vt:lpstr>
      <vt:lpstr>Model Training and Predicting the Values</vt:lpstr>
      <vt:lpstr>Parameters for Model Performance</vt:lpstr>
      <vt:lpstr>PowerPoint Presentation</vt:lpstr>
      <vt:lpstr>Actual v/s Predicted values</vt:lpstr>
      <vt:lpstr>GUI (Graphical User Interface)</vt:lpstr>
      <vt:lpstr>Streamlit for GUI</vt:lpstr>
      <vt:lpstr>Use of GUI</vt:lpstr>
      <vt:lpstr>Working of GUI</vt:lpstr>
      <vt:lpstr>Future Scope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Weather Prediction App</dc:title>
  <dc:creator>Abhayjit Singh</dc:creator>
  <cp:lastModifiedBy>Abhayjit Singh</cp:lastModifiedBy>
  <cp:revision>27</cp:revision>
  <dcterms:created xsi:type="dcterms:W3CDTF">2023-08-21T11:42:20Z</dcterms:created>
  <dcterms:modified xsi:type="dcterms:W3CDTF">2023-09-03T10:17:32Z</dcterms:modified>
</cp:coreProperties>
</file>

<file path=docProps/thumbnail.jpeg>
</file>